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353" r:id="rId5"/>
    <p:sldId id="315" r:id="rId6"/>
    <p:sldId id="355" r:id="rId7"/>
    <p:sldId id="282" r:id="rId8"/>
    <p:sldId id="360" r:id="rId9"/>
    <p:sldId id="361" r:id="rId10"/>
    <p:sldId id="362" r:id="rId11"/>
    <p:sldId id="363" r:id="rId12"/>
    <p:sldId id="364" r:id="rId13"/>
    <p:sldId id="365" r:id="rId14"/>
    <p:sldId id="366" r:id="rId15"/>
    <p:sldId id="367" r:id="rId16"/>
    <p:sldId id="368" r:id="rId17"/>
    <p:sldId id="357" r:id="rId18"/>
    <p:sldId id="369" r:id="rId19"/>
    <p:sldId id="371" r:id="rId20"/>
    <p:sldId id="382" r:id="rId21"/>
    <p:sldId id="383" r:id="rId22"/>
    <p:sldId id="384" r:id="rId23"/>
    <p:sldId id="385" r:id="rId24"/>
    <p:sldId id="370" r:id="rId25"/>
    <p:sldId id="381" r:id="rId26"/>
    <p:sldId id="372" r:id="rId27"/>
    <p:sldId id="374" r:id="rId28"/>
    <p:sldId id="373" r:id="rId29"/>
    <p:sldId id="375" r:id="rId30"/>
    <p:sldId id="376" r:id="rId31"/>
    <p:sldId id="377" r:id="rId32"/>
    <p:sldId id="378" r:id="rId33"/>
    <p:sldId id="379" r:id="rId34"/>
    <p:sldId id="380" r:id="rId35"/>
    <p:sldId id="386" r:id="rId36"/>
    <p:sldId id="387" r:id="rId37"/>
    <p:sldId id="359" r:id="rId38"/>
    <p:sldId id="356" r:id="rId39"/>
  </p:sldIdLst>
  <p:sldSz cx="12192000" cy="6858000"/>
  <p:notesSz cx="6858000" cy="9144000"/>
  <p:embeddedFontLst>
    <p:embeddedFont>
      <p:font typeface="ES Klarheit Kurrent" pitchFamily="2" charset="77"/>
      <p:regular r:id="rId42"/>
      <p:bold r:id="rId43"/>
      <p:italic r:id="rId44"/>
      <p:boldItalic r:id="rId45"/>
    </p:embeddedFont>
    <p:embeddedFont>
      <p:font typeface="ES Klarheit Kurrent Lt" pitchFamily="2" charset="77"/>
      <p:regular r:id="rId46"/>
      <p:italic r:id="rId47"/>
    </p:embeddedFont>
    <p:embeddedFont>
      <p:font typeface="Poppins" pitchFamily="2" charset="77"/>
      <p:regular r:id="rId48"/>
      <p:bold r:id="rId49"/>
      <p:italic r:id="rId50"/>
      <p:boldItalic r:id="rId51"/>
    </p:embeddedFont>
    <p:embeddedFont>
      <p:font typeface="Poppins Light" pitchFamily="2" charset="77"/>
      <p:regular r:id="rId52"/>
      <p:italic r:id="rId53"/>
    </p:embeddedFont>
  </p:embeddedFontLst>
  <p:defaultTextStyle>
    <a:defPPr>
      <a:defRPr lang="de-DE"/>
    </a:defPPr>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1D62152D-E4E0-4AA8-9A69-61834CC0F485}">
          <p14:sldIdLst>
            <p14:sldId id="353"/>
            <p14:sldId id="315"/>
            <p14:sldId id="355"/>
            <p14:sldId id="282"/>
            <p14:sldId id="360"/>
            <p14:sldId id="361"/>
            <p14:sldId id="362"/>
            <p14:sldId id="363"/>
            <p14:sldId id="364"/>
            <p14:sldId id="365"/>
            <p14:sldId id="366"/>
            <p14:sldId id="367"/>
            <p14:sldId id="368"/>
            <p14:sldId id="357"/>
            <p14:sldId id="369"/>
            <p14:sldId id="371"/>
            <p14:sldId id="382"/>
            <p14:sldId id="383"/>
            <p14:sldId id="384"/>
            <p14:sldId id="385"/>
            <p14:sldId id="370"/>
            <p14:sldId id="381"/>
            <p14:sldId id="372"/>
            <p14:sldId id="374"/>
            <p14:sldId id="373"/>
            <p14:sldId id="375"/>
            <p14:sldId id="376"/>
            <p14:sldId id="377"/>
            <p14:sldId id="378"/>
            <p14:sldId id="379"/>
            <p14:sldId id="380"/>
            <p14:sldId id="386"/>
            <p14:sldId id="387"/>
            <p14:sldId id="359"/>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A645151-AEA8-470E-A58D-2FB0472F4536}">
  <a:tblStyle styleId="{FA645151-AEA8-470E-A58D-2FB0472F4536}" styleName="Haufe Group">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6350" cmpd="sng">
              <a:solidFill>
                <a:schemeClr val="dk1"/>
              </a:solidFill>
            </a:ln>
          </a:insideH>
          <a:insideV>
            <a:ln w="0" cmpd="sng">
              <a:solidFill>
                <a:schemeClr val="lt1"/>
              </a:solidFill>
            </a:ln>
          </a:insideV>
        </a:tcBdr>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fill>
          <a:solidFill>
            <a:schemeClr val="lt2"/>
          </a:solidFill>
        </a:fill>
      </a:tcStyle>
    </a:lastCol>
    <a:firstCol>
      <a:tcTxStyle b="off">
        <a:fontRef idx="minor">
          <a:prstClr val="black"/>
        </a:fontRef>
        <a:schemeClr val="dk1"/>
      </a:tcTxStyle>
      <a:tcStyle>
        <a:tcBdr/>
      </a:tcStyle>
    </a:firstCol>
    <a:lastRow>
      <a:tcTxStyle b="off">
        <a:fontRef idx="minor">
          <a:prstClr val="black"/>
        </a:fontRef>
        <a:schemeClr val="lt1"/>
      </a:tcTxStyle>
      <a:tcStyle>
        <a:tcBdr/>
        <a:fill>
          <a:solidFill>
            <a:schemeClr val="lt2"/>
          </a:solidFill>
        </a:fill>
      </a:tcStyle>
    </a:lastRow>
    <a:firstRow>
      <a:tcTxStyle b="off">
        <a:fontRef idx="minor">
          <a:prstClr val="white"/>
        </a:fontRef>
        <a:schemeClr val="dk1"/>
      </a:tcTxStyle>
      <a:tcStyle>
        <a:tcBdr>
          <a:bottom>
            <a:ln w="12700" cmpd="sng">
              <a:solidFill>
                <a:schemeClr val="dk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4660"/>
  </p:normalViewPr>
  <p:slideViewPr>
    <p:cSldViewPr snapToGrid="0">
      <p:cViewPr varScale="1">
        <p:scale>
          <a:sx n="157" d="100"/>
          <a:sy n="157" d="100"/>
        </p:scale>
        <p:origin x="528" y="16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19" d="100"/>
          <a:sy n="119" d="100"/>
        </p:scale>
        <p:origin x="3476"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04596E9-E78F-E105-9C4B-E5039DEADB40}"/>
              </a:ext>
            </a:extLst>
          </p:cNvPr>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1200"/>
            </a:lvl1pPr>
          </a:lstStyle>
          <a:p>
            <a:endParaRPr lang="de-DE" sz="800"/>
          </a:p>
        </p:txBody>
      </p:sp>
      <p:sp>
        <p:nvSpPr>
          <p:cNvPr id="3" name="Datumsplatzhalter 2">
            <a:extLst>
              <a:ext uri="{FF2B5EF4-FFF2-40B4-BE49-F238E27FC236}">
                <a16:creationId xmlns:a16="http://schemas.microsoft.com/office/drawing/2014/main" id="{1BD5D709-15D3-9B54-1168-FD1D3B815901}"/>
              </a:ext>
            </a:extLst>
          </p:cNvPr>
          <p:cNvSpPr>
            <a:spLocks noGrp="1"/>
          </p:cNvSpPr>
          <p:nvPr>
            <p:ph type="dt" sz="quarter" idx="1"/>
          </p:nvPr>
        </p:nvSpPr>
        <p:spPr>
          <a:xfrm>
            <a:off x="3884613" y="0"/>
            <a:ext cx="2971800" cy="458788"/>
          </a:xfrm>
          <a:prstGeom prst="rect">
            <a:avLst/>
          </a:prstGeom>
        </p:spPr>
        <p:txBody>
          <a:bodyPr vert="horz" lIns="108000" tIns="72000" rIns="108000" bIns="72000" rtlCol="0"/>
          <a:lstStyle>
            <a:lvl1pPr algn="r">
              <a:defRPr sz="1200"/>
            </a:lvl1pPr>
          </a:lstStyle>
          <a:p>
            <a:fld id="{DF95337F-EF5A-4EEB-BBF5-FEF7705FDEB2}" type="datetimeFigureOut">
              <a:rPr lang="de-DE" sz="800" smtClean="0"/>
              <a:t>13.08.24</a:t>
            </a:fld>
            <a:endParaRPr lang="de-DE" sz="800"/>
          </a:p>
        </p:txBody>
      </p:sp>
      <p:sp>
        <p:nvSpPr>
          <p:cNvPr id="4" name="Fußzeilenplatzhalter 3">
            <a:extLst>
              <a:ext uri="{FF2B5EF4-FFF2-40B4-BE49-F238E27FC236}">
                <a16:creationId xmlns:a16="http://schemas.microsoft.com/office/drawing/2014/main" id="{7F025D5E-6AB6-E1B9-DED3-3A0A8393A104}"/>
              </a:ext>
            </a:extLst>
          </p:cNvPr>
          <p:cNvSpPr>
            <a:spLocks noGrp="1"/>
          </p:cNvSpPr>
          <p:nvPr>
            <p:ph type="ftr" sz="quarter" idx="2"/>
          </p:nvPr>
        </p:nvSpPr>
        <p:spPr>
          <a:xfrm>
            <a:off x="0" y="8685213"/>
            <a:ext cx="2971800" cy="458787"/>
          </a:xfrm>
          <a:prstGeom prst="rect">
            <a:avLst/>
          </a:prstGeom>
        </p:spPr>
        <p:txBody>
          <a:bodyPr vert="horz" lIns="108000" tIns="72000" rIns="108000" bIns="72000" rtlCol="0" anchor="b"/>
          <a:lstStyle>
            <a:lvl1pPr algn="l">
              <a:defRPr sz="1200"/>
            </a:lvl1pPr>
          </a:lstStyle>
          <a:p>
            <a:endParaRPr lang="de-DE" sz="800"/>
          </a:p>
        </p:txBody>
      </p:sp>
      <p:sp>
        <p:nvSpPr>
          <p:cNvPr id="5" name="Foliennummernplatzhalter 4">
            <a:extLst>
              <a:ext uri="{FF2B5EF4-FFF2-40B4-BE49-F238E27FC236}">
                <a16:creationId xmlns:a16="http://schemas.microsoft.com/office/drawing/2014/main" id="{5ABC4653-97AB-914A-F613-C861F81CB41E}"/>
              </a:ext>
            </a:extLst>
          </p:cNvPr>
          <p:cNvSpPr>
            <a:spLocks noGrp="1"/>
          </p:cNvSpPr>
          <p:nvPr>
            <p:ph type="sldNum" sz="quarter" idx="3"/>
          </p:nvPr>
        </p:nvSpPr>
        <p:spPr>
          <a:xfrm>
            <a:off x="3884613" y="8685213"/>
            <a:ext cx="2971800" cy="458787"/>
          </a:xfrm>
          <a:prstGeom prst="rect">
            <a:avLst/>
          </a:prstGeom>
        </p:spPr>
        <p:txBody>
          <a:bodyPr vert="horz" lIns="108000" tIns="72000" rIns="108000" bIns="72000" rtlCol="0" anchor="b"/>
          <a:lstStyle>
            <a:lvl1pPr algn="r">
              <a:defRPr sz="1200"/>
            </a:lvl1pPr>
          </a:lstStyle>
          <a:p>
            <a:fld id="{AD74473A-E5F6-4426-8623-8420159815ED}" type="slidenum">
              <a:rPr lang="de-DE" sz="800" smtClean="0"/>
              <a:t>‹#›</a:t>
            </a:fld>
            <a:endParaRPr lang="de-DE" sz="800"/>
          </a:p>
        </p:txBody>
      </p:sp>
    </p:spTree>
    <p:extLst>
      <p:ext uri="{BB962C8B-B14F-4D97-AF65-F5344CB8AC3E}">
        <p14:creationId xmlns:p14="http://schemas.microsoft.com/office/powerpoint/2010/main" val="62332665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8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108000" tIns="72000" rIns="108000" bIns="72000" rtlCol="0"/>
          <a:lstStyle>
            <a:lvl1pPr algn="r">
              <a:defRPr sz="800"/>
            </a:lvl1pPr>
          </a:lstStyle>
          <a:p>
            <a:fld id="{738BC71C-4722-455E-88AE-ED6CB3E9E482}" type="datetimeFigureOut">
              <a:rPr lang="de-DE" smtClean="0"/>
              <a:pPr/>
              <a:t>13.08.24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noAutofit/>
          </a:bodyPr>
          <a:lstStyle/>
          <a:p>
            <a:pPr lvl="0" indent="0">
              <a:lnSpc>
                <a:spcPct val="105000"/>
              </a:lnSpc>
              <a:spcBef>
                <a:spcPts val="0"/>
              </a:spcBef>
              <a:buFont typeface="Arial" panose="020B0604020202020204" pitchFamily="34" charset="0"/>
              <a:buNone/>
            </a:pPr>
            <a:r>
              <a:rPr lang="de-DE" dirty="0"/>
              <a:t>Mastertextformat bearbeiten</a:t>
            </a:r>
          </a:p>
          <a:p>
            <a:pPr marL="0" lvl="1" indent="-252000">
              <a:lnSpc>
                <a:spcPct val="105000"/>
              </a:lnSpc>
              <a:spcBef>
                <a:spcPts val="0"/>
              </a:spcBef>
              <a:buSzPct val="85000"/>
              <a:buFont typeface="Wingdings" panose="05000000000000000000" pitchFamily="2" charset="2"/>
              <a:buChar char="§"/>
            </a:pPr>
            <a:r>
              <a:rPr lang="de-DE" dirty="0"/>
              <a:t>Zweite Ebene</a:t>
            </a:r>
          </a:p>
          <a:p>
            <a:pPr marL="504000" lvl="2" indent="-252000">
              <a:lnSpc>
                <a:spcPct val="105000"/>
              </a:lnSpc>
              <a:spcBef>
                <a:spcPts val="0"/>
              </a:spcBef>
              <a:buSzPct val="85000"/>
              <a:buFont typeface="Wingdings" panose="05000000000000000000" pitchFamily="2" charset="2"/>
              <a:buChar char="§"/>
            </a:pPr>
            <a:r>
              <a:rPr lang="de-DE" dirty="0"/>
              <a:t>Dritte Ebene</a:t>
            </a:r>
          </a:p>
          <a:p>
            <a:pPr marL="756000" lvl="3" indent="-252000">
              <a:lnSpc>
                <a:spcPct val="105000"/>
              </a:lnSpc>
              <a:spcBef>
                <a:spcPts val="0"/>
              </a:spcBef>
              <a:buSzPct val="85000"/>
              <a:buFont typeface="Wingdings" panose="05000000000000000000" pitchFamily="2" charset="2"/>
              <a:buChar char="§"/>
            </a:pPr>
            <a:r>
              <a:rPr lang="de-DE" dirty="0"/>
              <a:t>Vierte Ebene</a:t>
            </a:r>
          </a:p>
          <a:p>
            <a:pPr marL="1008000" lvl="4" indent="-252000">
              <a:lnSpc>
                <a:spcPct val="105000"/>
              </a:lnSpc>
              <a:spcBef>
                <a:spcPts val="0"/>
              </a:spcBef>
              <a:buSzPct val="85000"/>
              <a:buFont typeface="Wingdings" panose="05000000000000000000" pitchFamily="2" charset="2"/>
              <a:buChar char="§"/>
            </a:pPr>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108000" tIns="72000" rIns="108000" bIns="72000" rtlCol="0" anchor="b"/>
          <a:lstStyle>
            <a:lvl1pPr algn="l">
              <a:defRPr sz="8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108000" tIns="72000" rIns="108000" bIns="72000" rtlCol="0" anchor="b"/>
          <a:lstStyle>
            <a:lvl1pPr algn="r">
              <a:defRPr sz="800"/>
            </a:lvl1pPr>
          </a:lstStyle>
          <a:p>
            <a:fld id="{47746026-8B44-4BE5-8D7B-EB8E96ABAA96}" type="slidenum">
              <a:rPr lang="de-DE" smtClean="0"/>
              <a:pPr/>
              <a:t>‹#›</a:t>
            </a:fld>
            <a:endParaRPr lang="de-DE"/>
          </a:p>
        </p:txBody>
      </p:sp>
    </p:spTree>
    <p:extLst>
      <p:ext uri="{BB962C8B-B14F-4D97-AF65-F5344CB8AC3E}">
        <p14:creationId xmlns:p14="http://schemas.microsoft.com/office/powerpoint/2010/main" val="311782994"/>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600" kern="1200">
        <a:solidFill>
          <a:schemeClr val="tx1"/>
        </a:solidFill>
        <a:latin typeface="+mn-lt"/>
        <a:ea typeface="+mn-ea"/>
        <a:cs typeface="+mn-cs"/>
      </a:defRPr>
    </a:lvl1pPr>
    <a:lvl2pPr marL="457200" algn="l" defTabSz="914400" rtl="0" eaLnBrk="1" latinLnBrk="0" hangingPunct="1">
      <a:defRPr lang="de-DE" sz="1600" kern="1200">
        <a:solidFill>
          <a:schemeClr val="tx1"/>
        </a:solidFill>
        <a:latin typeface="+mn-lt"/>
        <a:ea typeface="+mn-ea"/>
        <a:cs typeface="+mn-cs"/>
      </a:defRPr>
    </a:lvl2pPr>
    <a:lvl3pPr marL="914400" algn="l" defTabSz="914400" rtl="0" eaLnBrk="1" latinLnBrk="0" hangingPunct="1">
      <a:defRPr lang="de-DE" sz="1600" kern="1200">
        <a:solidFill>
          <a:schemeClr val="tx1"/>
        </a:solidFill>
        <a:latin typeface="+mn-lt"/>
        <a:ea typeface="+mn-ea"/>
        <a:cs typeface="+mn-cs"/>
      </a:defRPr>
    </a:lvl3pPr>
    <a:lvl4pPr marL="1371600" algn="l" defTabSz="914400" rtl="0" eaLnBrk="1" latinLnBrk="0" hangingPunct="1">
      <a:defRPr lang="de-DE" sz="1600" kern="1200">
        <a:solidFill>
          <a:schemeClr val="tx1"/>
        </a:solidFill>
        <a:latin typeface="+mn-lt"/>
        <a:ea typeface="+mn-ea"/>
        <a:cs typeface="+mn-cs"/>
      </a:defRPr>
    </a:lvl4pPr>
    <a:lvl5pPr marL="1828800" algn="l" defTabSz="914400" rtl="0" eaLnBrk="1" latinLnBrk="0" hangingPunct="1">
      <a:defRPr lang="de-DE"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a:t>
            </a:fld>
            <a:endParaRPr lang="de-DE" dirty="0"/>
          </a:p>
        </p:txBody>
      </p:sp>
    </p:spTree>
    <p:extLst>
      <p:ext uri="{BB962C8B-B14F-4D97-AF65-F5344CB8AC3E}">
        <p14:creationId xmlns:p14="http://schemas.microsoft.com/office/powerpoint/2010/main" val="275909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17</a:t>
            </a:fld>
            <a:endParaRPr lang="de-DE" dirty="0"/>
          </a:p>
        </p:txBody>
      </p:sp>
    </p:spTree>
    <p:extLst>
      <p:ext uri="{BB962C8B-B14F-4D97-AF65-F5344CB8AC3E}">
        <p14:creationId xmlns:p14="http://schemas.microsoft.com/office/powerpoint/2010/main" val="260459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19</a:t>
            </a:fld>
            <a:endParaRPr lang="de-DE" dirty="0"/>
          </a:p>
        </p:txBody>
      </p:sp>
    </p:spTree>
    <p:extLst>
      <p:ext uri="{BB962C8B-B14F-4D97-AF65-F5344CB8AC3E}">
        <p14:creationId xmlns:p14="http://schemas.microsoft.com/office/powerpoint/2010/main" val="185538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21</a:t>
            </a:fld>
            <a:endParaRPr lang="de-DE" dirty="0"/>
          </a:p>
        </p:txBody>
      </p:sp>
    </p:spTree>
    <p:extLst>
      <p:ext uri="{BB962C8B-B14F-4D97-AF65-F5344CB8AC3E}">
        <p14:creationId xmlns:p14="http://schemas.microsoft.com/office/powerpoint/2010/main" val="209927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32</a:t>
            </a:fld>
            <a:endParaRPr lang="de-DE" dirty="0"/>
          </a:p>
        </p:txBody>
      </p:sp>
    </p:spTree>
    <p:extLst>
      <p:ext uri="{BB962C8B-B14F-4D97-AF65-F5344CB8AC3E}">
        <p14:creationId xmlns:p14="http://schemas.microsoft.com/office/powerpoint/2010/main" val="403799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34</a:t>
            </a:fld>
            <a:endParaRPr lang="de-DE" dirty="0"/>
          </a:p>
        </p:txBody>
      </p:sp>
    </p:spTree>
    <p:extLst>
      <p:ext uri="{BB962C8B-B14F-4D97-AF65-F5344CB8AC3E}">
        <p14:creationId xmlns:p14="http://schemas.microsoft.com/office/powerpoint/2010/main" val="274228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35</a:t>
            </a:fld>
            <a:endParaRPr lang="de-DE" dirty="0"/>
          </a:p>
        </p:txBody>
      </p:sp>
    </p:spTree>
    <p:extLst>
      <p:ext uri="{BB962C8B-B14F-4D97-AF65-F5344CB8AC3E}">
        <p14:creationId xmlns:p14="http://schemas.microsoft.com/office/powerpoint/2010/main" val="387073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a:t>
            </a:fld>
            <a:endParaRPr lang="de-DE" dirty="0"/>
          </a:p>
        </p:txBody>
      </p:sp>
    </p:spTree>
    <p:extLst>
      <p:ext uri="{BB962C8B-B14F-4D97-AF65-F5344CB8AC3E}">
        <p14:creationId xmlns:p14="http://schemas.microsoft.com/office/powerpoint/2010/main" val="24612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a:t>
            </a:fld>
            <a:endParaRPr lang="de-DE" dirty="0"/>
          </a:p>
        </p:txBody>
      </p:sp>
    </p:spTree>
    <p:extLst>
      <p:ext uri="{BB962C8B-B14F-4D97-AF65-F5344CB8AC3E}">
        <p14:creationId xmlns:p14="http://schemas.microsoft.com/office/powerpoint/2010/main" val="314555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4</a:t>
            </a:fld>
            <a:endParaRPr lang="de-DE" dirty="0"/>
          </a:p>
        </p:txBody>
      </p:sp>
    </p:spTree>
    <p:extLst>
      <p:ext uri="{BB962C8B-B14F-4D97-AF65-F5344CB8AC3E}">
        <p14:creationId xmlns:p14="http://schemas.microsoft.com/office/powerpoint/2010/main" val="348467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6</a:t>
            </a:fld>
            <a:endParaRPr lang="de-DE" dirty="0"/>
          </a:p>
        </p:txBody>
      </p:sp>
    </p:spTree>
    <p:extLst>
      <p:ext uri="{BB962C8B-B14F-4D97-AF65-F5344CB8AC3E}">
        <p14:creationId xmlns:p14="http://schemas.microsoft.com/office/powerpoint/2010/main" val="289302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8</a:t>
            </a:fld>
            <a:endParaRPr lang="de-DE" dirty="0"/>
          </a:p>
        </p:txBody>
      </p:sp>
    </p:spTree>
    <p:extLst>
      <p:ext uri="{BB962C8B-B14F-4D97-AF65-F5344CB8AC3E}">
        <p14:creationId xmlns:p14="http://schemas.microsoft.com/office/powerpoint/2010/main" val="33363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10</a:t>
            </a:fld>
            <a:endParaRPr lang="de-DE" dirty="0"/>
          </a:p>
        </p:txBody>
      </p:sp>
    </p:spTree>
    <p:extLst>
      <p:ext uri="{BB962C8B-B14F-4D97-AF65-F5344CB8AC3E}">
        <p14:creationId xmlns:p14="http://schemas.microsoft.com/office/powerpoint/2010/main" val="80695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14</a:t>
            </a:fld>
            <a:endParaRPr lang="de-DE" dirty="0"/>
          </a:p>
        </p:txBody>
      </p:sp>
    </p:spTree>
    <p:extLst>
      <p:ext uri="{BB962C8B-B14F-4D97-AF65-F5344CB8AC3E}">
        <p14:creationId xmlns:p14="http://schemas.microsoft.com/office/powerpoint/2010/main" val="376850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15</a:t>
            </a:fld>
            <a:endParaRPr lang="de-DE" dirty="0"/>
          </a:p>
        </p:txBody>
      </p:sp>
    </p:spTree>
    <p:extLst>
      <p:ext uri="{BB962C8B-B14F-4D97-AF65-F5344CB8AC3E}">
        <p14:creationId xmlns:p14="http://schemas.microsoft.com/office/powerpoint/2010/main" val="898562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Deep Blue">
    <p:bg>
      <p:bgPr>
        <a:solidFill>
          <a:schemeClr val="accent3"/>
        </a:solidFill>
        <a:effectLst/>
      </p:bgPr>
    </p:bg>
    <p:spTree>
      <p:nvGrpSpPr>
        <p:cNvPr id="1" name=""/>
        <p:cNvGrpSpPr/>
        <p:nvPr/>
      </p:nvGrpSpPr>
      <p:grpSpPr>
        <a:xfrm>
          <a:off x="0" y="0"/>
          <a:ext cx="0" cy="0"/>
          <a:chOff x="0" y="0"/>
          <a:chExt cx="0" cy="0"/>
        </a:xfrm>
      </p:grpSpPr>
      <p:sp>
        <p:nvSpPr>
          <p:cNvPr id="11" name="Grafik 7">
            <a:extLst>
              <a:ext uri="{FF2B5EF4-FFF2-40B4-BE49-F238E27FC236}">
                <a16:creationId xmlns:a16="http://schemas.microsoft.com/office/drawing/2014/main" id="{FD335471-1B73-53E8-9319-ACD74E6BF15C}"/>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0" y="3889189"/>
            <a:ext cx="2898802"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0" y="4185414"/>
            <a:ext cx="2898802"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407797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Deep Blue">
    <p:bg>
      <p:bgPr>
        <a:solidFill>
          <a:schemeClr val="accent3"/>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2E23907-2472-5451-9110-62F5831AB76E}"/>
              </a:ext>
            </a:extLst>
          </p:cNvPr>
          <p:cNvSpPr/>
          <p:nvPr/>
        </p:nvSpPr>
        <p:spPr>
          <a:xfrm>
            <a:off x="-1"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auto">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auto">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auto">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3081434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Blu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E2AF02A3-8C05-D7E8-120D-D177F4097E54}"/>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AE65B4DD-A200-EE8E-575C-B39073BF0CBF}"/>
              </a:ext>
            </a:extLst>
          </p:cNvPr>
          <p:cNvSpPr>
            <a:spLocks noGrp="1" noRot="1" noMove="1" noResize="1" noEditPoints="1" noAdjustHandles="1" noChangeArrowheads="1" noChangeShapeType="1"/>
          </p:cNvSpPr>
          <p:nvPr>
            <p:ph type="pic" sz="quarter" idx="16" hasCustomPrompt="1"/>
          </p:nvPr>
        </p:nvSpPr>
        <p:spPr bwMode="ltGray">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4 w 12192000"/>
              <a:gd name="connsiteY3" fmla="*/ 6858001 h 6858001"/>
              <a:gd name="connsiteX4" fmla="*/ 5456063 w 12192000"/>
              <a:gd name="connsiteY4" fmla="*/ 6374411 h 6858001"/>
              <a:gd name="connsiteX5" fmla="*/ 5456063 w 12192000"/>
              <a:gd name="connsiteY5" fmla="*/ 506413 h 6858001"/>
              <a:gd name="connsiteX6" fmla="*/ 0 w 12192000"/>
              <a:gd name="connsiteY6" fmla="*/ 28225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4" y="6858001"/>
                </a:lnTo>
                <a:lnTo>
                  <a:pt x="5456063" y="6374411"/>
                </a:lnTo>
                <a:lnTo>
                  <a:pt x="5456063" y="506413"/>
                </a:lnTo>
                <a:lnTo>
                  <a:pt x="0" y="2822513"/>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7" name="Logo">
            <a:extLst>
              <a:ext uri="{FF2B5EF4-FFF2-40B4-BE49-F238E27FC236}">
                <a16:creationId xmlns:a16="http://schemas.microsoft.com/office/drawing/2014/main" id="{AA401412-6283-5B38-66C2-10D452437BC2}"/>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94894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Grey">
    <p:bg>
      <p:bgPr>
        <a:solidFill>
          <a:schemeClr val="accent2"/>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F412474-E894-9F82-70A8-77E3C1CB3A34}"/>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5" name="Grafik 4">
            <a:extLst>
              <a:ext uri="{FF2B5EF4-FFF2-40B4-BE49-F238E27FC236}">
                <a16:creationId xmlns:a16="http://schemas.microsoft.com/office/drawing/2014/main" id="{F4C96DEC-9DDB-3529-DC22-56A26724093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174790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Lim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4C7B637C-6112-5F2C-0F83-297B23403948}"/>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1643AE04-81A7-DB6B-CFFE-E0A0A36E1F1D}"/>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7" name="Logo">
            <a:extLst>
              <a:ext uri="{FF2B5EF4-FFF2-40B4-BE49-F238E27FC236}">
                <a16:creationId xmlns:a16="http://schemas.microsoft.com/office/drawing/2014/main" id="{09DED66B-CCEE-AF45-48BF-F1D5C5C91CB4}"/>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Tree>
    <p:extLst>
      <p:ext uri="{BB962C8B-B14F-4D97-AF65-F5344CB8AC3E}">
        <p14:creationId xmlns:p14="http://schemas.microsoft.com/office/powerpoint/2010/main" val="4270212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eamchart 8 Bilder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03F65035-F1A1-B040-0719-974A29BFFCD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857632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eamchart 8 Bilder Deep Blue">
    <p:bg>
      <p:bgPr>
        <a:solidFill>
          <a:schemeClr val="accent3"/>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DE633231-C4FF-78FF-108C-9A43A175DC7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96363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eamchart 8 Bilder Grey">
    <p:bg>
      <p:bgPr>
        <a:solidFill>
          <a:schemeClr val="accent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C3F09063-5735-B7E5-39D1-182BAC5E2606}"/>
              </a:ext>
            </a:extLst>
          </p:cNvPr>
          <p:cNvSpPr>
            <a:spLocks noGrp="1"/>
          </p:cNvSpPr>
          <p:nvPr>
            <p:ph type="title"/>
          </p:nvPr>
        </p:nvSpPr>
        <p:spPr>
          <a:xfrm>
            <a:off x="475437" y="481683"/>
            <a:ext cx="7398563" cy="893834"/>
          </a:xfrm>
        </p:spPr>
        <p:txBody>
          <a:bodyPr/>
          <a:lstStyle/>
          <a:p>
            <a:r>
              <a:rPr lang="en-GB"/>
              <a:t>Click to edit Master title style</a:t>
            </a:r>
            <a:endParaRPr lang="de-DE" dirty="0"/>
          </a:p>
        </p:txBody>
      </p:sp>
    </p:spTree>
    <p:extLst>
      <p:ext uri="{BB962C8B-B14F-4D97-AF65-F5344CB8AC3E}">
        <p14:creationId xmlns:p14="http://schemas.microsoft.com/office/powerpoint/2010/main" val="68962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Deep Blue">
    <p:bg>
      <p:bgPr>
        <a:solidFill>
          <a:schemeClr val="accent3"/>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accent1"/>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tx2"/>
                </a:solidFill>
              </a:defRPr>
            </a:lvl1pPr>
          </a:lstStyle>
          <a:p>
            <a:r>
              <a:rPr lang="de-DE" dirty="0"/>
              <a:t>Agenda </a:t>
            </a:r>
          </a:p>
        </p:txBody>
      </p:sp>
    </p:spTree>
    <p:extLst>
      <p:ext uri="{BB962C8B-B14F-4D97-AF65-F5344CB8AC3E}">
        <p14:creationId xmlns:p14="http://schemas.microsoft.com/office/powerpoint/2010/main" val="2804806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genda Grey">
    <p:bg>
      <p:bgPr>
        <a:solidFill>
          <a:schemeClr val="accent2"/>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tx2"/>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bg2"/>
                </a:solidFill>
              </a:defRPr>
            </a:lvl1pPr>
          </a:lstStyle>
          <a:p>
            <a:r>
              <a:rPr lang="de-DE" dirty="0"/>
              <a:t>Agenda </a:t>
            </a:r>
          </a:p>
        </p:txBody>
      </p:sp>
    </p:spTree>
    <p:extLst>
      <p:ext uri="{BB962C8B-B14F-4D97-AF65-F5344CB8AC3E}">
        <p14:creationId xmlns:p14="http://schemas.microsoft.com/office/powerpoint/2010/main" val="1160347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xtra Agenda mit Bild Blu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99863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Blu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59260F9-5F5A-0896-61C8-21A52615010F}"/>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8" name="Bildplatzhalter 7">
            <a:extLst>
              <a:ext uri="{FF2B5EF4-FFF2-40B4-BE49-F238E27FC236}">
                <a16:creationId xmlns:a16="http://schemas.microsoft.com/office/drawing/2014/main" id="{828CA42C-0914-A7D4-0F52-D686E543D8C4}"/>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1" name="Logo">
            <a:extLst>
              <a:ext uri="{FF2B5EF4-FFF2-40B4-BE49-F238E27FC236}">
                <a16:creationId xmlns:a16="http://schemas.microsoft.com/office/drawing/2014/main" id="{92AAB4A9-BE61-DA12-4C52-C3A2BE49D587}"/>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102066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xtra Agenda mit Bild Deep Blue">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2492259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xtra Agenda mit Bild Grey">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bg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706724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5" name="Freihandform: Form 14">
            <a:extLst>
              <a:ext uri="{FF2B5EF4-FFF2-40B4-BE49-F238E27FC236}">
                <a16:creationId xmlns:a16="http://schemas.microsoft.com/office/drawing/2014/main" id="{183C292E-0734-A3EA-0BED-B323B1EF41E3}"/>
              </a:ext>
            </a:extLst>
          </p:cNvPr>
          <p:cNvSpPr/>
          <p:nvPr/>
        </p:nvSpPr>
        <p:spPr>
          <a:xfrm>
            <a:off x="6240568" y="507999"/>
            <a:ext cx="5443436" cy="6350001"/>
          </a:xfrm>
          <a:custGeom>
            <a:avLst/>
            <a:gdLst>
              <a:gd name="connsiteX0" fmla="*/ 5443436 w 5443436"/>
              <a:gd name="connsiteY0" fmla="*/ 0 h 6350001"/>
              <a:gd name="connsiteX1" fmla="*/ 5443436 w 5443436"/>
              <a:gd name="connsiteY1" fmla="*/ 5854415 h 6350001"/>
              <a:gd name="connsiteX2" fmla="*/ 4275977 w 5443436"/>
              <a:gd name="connsiteY2" fmla="*/ 6350001 h 6350001"/>
              <a:gd name="connsiteX3" fmla="*/ 0 w 5443436"/>
              <a:gd name="connsiteY3" fmla="*/ 6350001 h 6350001"/>
              <a:gd name="connsiteX4" fmla="*/ 0 w 5443436"/>
              <a:gd name="connsiteY4" fmla="*/ 2310738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5"/>
                </a:lnTo>
                <a:lnTo>
                  <a:pt x="4275977" y="6350001"/>
                </a:lnTo>
                <a:lnTo>
                  <a:pt x="0" y="6350001"/>
                </a:lnTo>
                <a:lnTo>
                  <a:pt x="0" y="2310738"/>
                </a:lnTo>
                <a:cubicBezTo>
                  <a:pt x="1814025" y="1540492"/>
                  <a:pt x="3629411" y="770246"/>
                  <a:pt x="5443436" y="0"/>
                </a:cubicBezTo>
                <a:close/>
              </a:path>
            </a:pathLst>
          </a:custGeom>
          <a:solidFill>
            <a:srgbClr val="002887"/>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1" y="4025050"/>
            <a:ext cx="4457528"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b="0" i="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469640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2" name="Freihandform: Form 11">
            <a:extLst>
              <a:ext uri="{FF2B5EF4-FFF2-40B4-BE49-F238E27FC236}">
                <a16:creationId xmlns:a16="http://schemas.microsoft.com/office/drawing/2014/main" id="{CC2CA987-54FC-629F-D718-AA3227BE7BE4}"/>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7" cy="769763"/>
          </a:xfrm>
        </p:spPr>
        <p:txBody>
          <a:bodyPr>
            <a:noAutofit/>
          </a:bodyPr>
          <a:lstStyle>
            <a:lvl1pPr>
              <a:defRPr sz="5000" b="0" i="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772076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Blue">
    <p:bg>
      <p:bgPr>
        <a:solidFill>
          <a:schemeClr val="accent1"/>
        </a:solidFill>
        <a:effectLst/>
      </p:bgPr>
    </p:bg>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8DDF1446-2A35-7A37-0514-B12C4F0BDECE}"/>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4" y="4025050"/>
            <a:ext cx="4457525"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1499090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356564CE-7E2B-D658-D4DE-265571494063}"/>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1684004 w 12192001"/>
              <a:gd name="connsiteY0" fmla="*/ 507999 h 6858001"/>
              <a:gd name="connsiteX1" fmla="*/ 6240568 w 12192001"/>
              <a:gd name="connsiteY1" fmla="*/ 2818737 h 6858001"/>
              <a:gd name="connsiteX2" fmla="*/ 6240568 w 12192001"/>
              <a:gd name="connsiteY2" fmla="*/ 6858000 h 6858001"/>
              <a:gd name="connsiteX3" fmla="*/ 10516545 w 12192001"/>
              <a:gd name="connsiteY3" fmla="*/ 6858000 h 6858001"/>
              <a:gd name="connsiteX4" fmla="*/ 11684004 w 12192001"/>
              <a:gd name="connsiteY4" fmla="*/ 6362414 h 6858001"/>
              <a:gd name="connsiteX5" fmla="*/ 0 w 12192001"/>
              <a:gd name="connsiteY5" fmla="*/ 0 h 6858001"/>
              <a:gd name="connsiteX6" fmla="*/ 12192001 w 12192001"/>
              <a:gd name="connsiteY6" fmla="*/ 0 h 6858001"/>
              <a:gd name="connsiteX7" fmla="*/ 12192001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11684004" y="507999"/>
                </a:moveTo>
                <a:cubicBezTo>
                  <a:pt x="9869979" y="1278245"/>
                  <a:pt x="8054593" y="2048491"/>
                  <a:pt x="6240568" y="2818737"/>
                </a:cubicBezTo>
                <a:lnTo>
                  <a:pt x="6240568" y="6858000"/>
                </a:lnTo>
                <a:lnTo>
                  <a:pt x="10516545" y="6858000"/>
                </a:lnTo>
                <a:lnTo>
                  <a:pt x="11684004" y="6362414"/>
                </a:ln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972007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Lime">
    <p:bg>
      <p:bgPr>
        <a:solidFill>
          <a:schemeClr val="tx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B186E87-62BD-B3EE-D3C2-B0EDCA0BAA13}"/>
              </a:ext>
            </a:extLst>
          </p:cNvPr>
          <p:cNvSpPr>
            <a:spLocks noGrp="1" noRot="1" noMove="1" noResize="1" noEditPoints="1" noAdjustHandles="1" noChangeArrowheads="1" noChangeShapeType="1"/>
          </p:cNvSpPr>
          <p:nvPr>
            <p:ph type="pic" sz="quarter" idx="16" hasCustomPrompt="1"/>
          </p:nvPr>
        </p:nvSpPr>
        <p:spPr bwMode="ltGray">
          <a:xfrm>
            <a:off x="-1" y="0"/>
            <a:ext cx="12192001" cy="6858001"/>
          </a:xfrm>
          <a:custGeom>
            <a:avLst/>
            <a:gdLst>
              <a:gd name="connsiteX0" fmla="*/ 0 w 12192001"/>
              <a:gd name="connsiteY0" fmla="*/ 0 h 6858001"/>
              <a:gd name="connsiteX1" fmla="*/ 12192001 w 12192001"/>
              <a:gd name="connsiteY1" fmla="*/ 0 h 6858001"/>
              <a:gd name="connsiteX2" fmla="*/ 12192001 w 12192001"/>
              <a:gd name="connsiteY2" fmla="*/ 6858001 h 6858001"/>
              <a:gd name="connsiteX3" fmla="*/ 10516549 w 12192001"/>
              <a:gd name="connsiteY3" fmla="*/ 6858001 h 6858001"/>
              <a:gd name="connsiteX4" fmla="*/ 11684005 w 12192001"/>
              <a:gd name="connsiteY4" fmla="*/ 6362416 h 6858001"/>
              <a:gd name="connsiteX5" fmla="*/ 11684005 w 12192001"/>
              <a:gd name="connsiteY5" fmla="*/ 508000 h 6858001"/>
              <a:gd name="connsiteX6" fmla="*/ 6240569 w 12192001"/>
              <a:gd name="connsiteY6" fmla="*/ 2818739 h 6858001"/>
              <a:gd name="connsiteX7" fmla="*/ 6240569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0" y="0"/>
                </a:moveTo>
                <a:lnTo>
                  <a:pt x="12192001" y="0"/>
                </a:lnTo>
                <a:lnTo>
                  <a:pt x="12192001" y="6858001"/>
                </a:lnTo>
                <a:lnTo>
                  <a:pt x="10516549" y="6858001"/>
                </a:lnTo>
                <a:lnTo>
                  <a:pt x="11684005" y="6362416"/>
                </a:lnTo>
                <a:lnTo>
                  <a:pt x="11684005" y="508000"/>
                </a:lnTo>
                <a:cubicBezTo>
                  <a:pt x="9869980" y="1278246"/>
                  <a:pt x="8054594" y="2048492"/>
                  <a:pt x="6240569" y="2818739"/>
                </a:cubicBezTo>
                <a:lnTo>
                  <a:pt x="6240569"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6"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4238180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2"/>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31411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4672104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Blu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A5537CD-E045-0A83-C85B-2360D4E79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tx2"/>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75027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Grey">
    <p:bg>
      <p:bgPr>
        <a:solidFill>
          <a:schemeClr val="accent2"/>
        </a:solidFill>
        <a:effectLst/>
      </p:bgPr>
    </p:bg>
    <p:spTree>
      <p:nvGrpSpPr>
        <p:cNvPr id="1" name=""/>
        <p:cNvGrpSpPr/>
        <p:nvPr/>
      </p:nvGrpSpPr>
      <p:grpSpPr>
        <a:xfrm>
          <a:off x="0" y="0"/>
          <a:ext cx="0" cy="0"/>
          <a:chOff x="0" y="0"/>
          <a:chExt cx="0" cy="0"/>
        </a:xfrm>
      </p:grpSpPr>
      <p:sp>
        <p:nvSpPr>
          <p:cNvPr id="4" name="Grafik 9">
            <a:extLst>
              <a:ext uri="{FF2B5EF4-FFF2-40B4-BE49-F238E27FC236}">
                <a16:creationId xmlns:a16="http://schemas.microsoft.com/office/drawing/2014/main" id="{1650F78B-0CEC-A623-1145-E0A3E2C4DD64}"/>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5B4BA966-6D0B-3D04-79EB-E5071C2C0E1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737024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Lim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45BEF98-2221-5B5D-3FB8-6220DC60B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10676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in 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2" y="2486036"/>
            <a:ext cx="11206214" cy="3355964"/>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84378"/>
            <a:ext cx="11206213" cy="307264"/>
          </a:xfrm>
        </p:spPr>
        <p:txBody>
          <a:bodyPr>
            <a:noAutofit/>
          </a:bodyPr>
          <a:lstStyle>
            <a:lvl1pPr>
              <a:lnSpc>
                <a:spcPct val="102000"/>
              </a:lnSpc>
              <a:defRPr sz="20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Titel 1">
            <a:extLst>
              <a:ext uri="{FF2B5EF4-FFF2-40B4-BE49-F238E27FC236}">
                <a16:creationId xmlns:a16="http://schemas.microsoft.com/office/drawing/2014/main" id="{159A2838-EE38-AB1D-9768-779760918EDD}"/>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2618818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in Inhalte mit großer 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1" y="1974850"/>
            <a:ext cx="11206215" cy="3867151"/>
          </a:xfrm>
        </p:spPr>
        <p:txBody>
          <a:bodyPr/>
          <a:lstStyle>
            <a:lvl1pPr>
              <a:lnSpc>
                <a:spcPct val="102000"/>
              </a:lnSpc>
              <a:defRPr sz="2000"/>
            </a:lvl1pPr>
            <a:lvl2pPr>
              <a:lnSpc>
                <a:spcPct val="102000"/>
              </a:lnSpc>
              <a:defRPr sz="2000"/>
            </a:lvl2pPr>
            <a:lvl3pPr>
              <a:lnSpc>
                <a:spcPct val="102000"/>
              </a:lnSpc>
              <a:defRPr sz="2000"/>
            </a:lvl3pPr>
            <a:lvl4pPr>
              <a:lnSpc>
                <a:spcPct val="102000"/>
              </a:lnSpc>
              <a:defRPr sz="2000"/>
            </a:lvl4pPr>
            <a:lvl5pPr>
              <a:lnSpc>
                <a:spcPct val="102000"/>
              </a:lnSpc>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4" name="Titel 3">
            <a:extLst>
              <a:ext uri="{FF2B5EF4-FFF2-40B4-BE49-F238E27FC236}">
                <a16:creationId xmlns:a16="http://schemas.microsoft.com/office/drawing/2014/main" id="{422B464D-9802-8B90-AF2D-5ED9EFF3A01A}"/>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1906616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Zw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90730"/>
            <a:ext cx="11206213" cy="276999"/>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6350354"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2477050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r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4313615" y="2832099"/>
            <a:ext cx="3564000"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6" name="Inhaltsplatzhalter 2">
            <a:extLst>
              <a:ext uri="{FF2B5EF4-FFF2-40B4-BE49-F238E27FC236}">
                <a16:creationId xmlns:a16="http://schemas.microsoft.com/office/drawing/2014/main" id="{5A872329-EEEC-6EA1-5ED0-BE0F3681DD62}"/>
              </a:ext>
            </a:extLst>
          </p:cNvPr>
          <p:cNvSpPr>
            <a:spLocks noGrp="1"/>
          </p:cNvSpPr>
          <p:nvPr>
            <p:ph idx="17"/>
          </p:nvPr>
        </p:nvSpPr>
        <p:spPr>
          <a:xfrm>
            <a:off x="8128817"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7">
            <a:extLst>
              <a:ext uri="{FF2B5EF4-FFF2-40B4-BE49-F238E27FC236}">
                <a16:creationId xmlns:a16="http://schemas.microsoft.com/office/drawing/2014/main" id="{AEE73FD7-4C31-8769-0B46-169DB32BF362}"/>
              </a:ext>
            </a:extLst>
          </p:cNvPr>
          <p:cNvSpPr>
            <a:spLocks noGrp="1"/>
          </p:cNvSpPr>
          <p:nvPr>
            <p:ph type="body" sz="quarter" idx="18"/>
          </p:nvPr>
        </p:nvSpPr>
        <p:spPr>
          <a:xfrm>
            <a:off x="430803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1" name="Textplatzhalter 7">
            <a:extLst>
              <a:ext uri="{FF2B5EF4-FFF2-40B4-BE49-F238E27FC236}">
                <a16:creationId xmlns:a16="http://schemas.microsoft.com/office/drawing/2014/main" id="{DBD1BFBA-F963-85DF-7491-8A903B93DC36}"/>
              </a:ext>
            </a:extLst>
          </p:cNvPr>
          <p:cNvSpPr>
            <a:spLocks noGrp="1"/>
          </p:cNvSpPr>
          <p:nvPr>
            <p:ph type="body" sz="quarter" idx="19"/>
          </p:nvPr>
        </p:nvSpPr>
        <p:spPr>
          <a:xfrm>
            <a:off x="8123235"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3147900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Halbseitiges Bild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0" y="0"/>
            <a:ext cx="6096000" cy="6858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1" name="Inhaltsplatzhalter 2">
            <a:extLst>
              <a:ext uri="{FF2B5EF4-FFF2-40B4-BE49-F238E27FC236}">
                <a16:creationId xmlns:a16="http://schemas.microsoft.com/office/drawing/2014/main" id="{FDB82746-73F7-5658-68AE-DC81290F08AD}"/>
              </a:ext>
            </a:extLst>
          </p:cNvPr>
          <p:cNvSpPr>
            <a:spLocks noGrp="1"/>
          </p:cNvSpPr>
          <p:nvPr>
            <p:ph idx="12"/>
          </p:nvPr>
        </p:nvSpPr>
        <p:spPr>
          <a:xfrm>
            <a:off x="6591300" y="2152649"/>
            <a:ext cx="5107806" cy="3689351"/>
          </a:xfrm>
        </p:spPr>
        <p:txBody>
          <a:bodyPr/>
          <a:lstStyle>
            <a:lvl1pPr>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3" name="Textplatzhalter 12">
            <a:extLst>
              <a:ext uri="{FF2B5EF4-FFF2-40B4-BE49-F238E27FC236}">
                <a16:creationId xmlns:a16="http://schemas.microsoft.com/office/drawing/2014/main" id="{65D6E1FC-6112-CBB7-3BB9-194E1D45A00A}"/>
              </a:ext>
            </a:extLst>
          </p:cNvPr>
          <p:cNvSpPr>
            <a:spLocks noGrp="1"/>
          </p:cNvSpPr>
          <p:nvPr>
            <p:ph type="body" sz="quarter" idx="13" hasCustomPrompt="1"/>
          </p:nvPr>
        </p:nvSpPr>
        <p:spPr>
          <a:xfrm>
            <a:off x="6602413" y="468323"/>
            <a:ext cx="5111749" cy="196849"/>
          </a:xfrm>
        </p:spPr>
        <p:txBody>
          <a:bodyPr>
            <a:noAutofit/>
          </a:bodyPr>
          <a:lstStyle>
            <a:lvl1pPr>
              <a:lnSpc>
                <a:spcPct val="111000"/>
              </a:lnSpc>
              <a:defRPr sz="1200"/>
            </a:lvl1pPr>
          </a:lstStyle>
          <a:p>
            <a:pPr lvl="0"/>
            <a:r>
              <a:rPr lang="de-DE" dirty="0" err="1"/>
              <a:t>Topline</a:t>
            </a:r>
            <a:endParaRPr lang="de-DE" dirty="0"/>
          </a:p>
        </p:txBody>
      </p:sp>
      <p:sp>
        <p:nvSpPr>
          <p:cNvPr id="14" name="Titel 13">
            <a:extLst>
              <a:ext uri="{FF2B5EF4-FFF2-40B4-BE49-F238E27FC236}">
                <a16:creationId xmlns:a16="http://schemas.microsoft.com/office/drawing/2014/main" id="{671AE97E-01C7-1E6A-377E-D4AAD244A86A}"/>
              </a:ext>
            </a:extLst>
          </p:cNvPr>
          <p:cNvSpPr>
            <a:spLocks noGrp="1"/>
          </p:cNvSpPr>
          <p:nvPr>
            <p:ph type="title"/>
          </p:nvPr>
        </p:nvSpPr>
        <p:spPr>
          <a:xfrm>
            <a:off x="6572250" y="1110359"/>
            <a:ext cx="5141913" cy="935641"/>
          </a:xfrm>
        </p:spPr>
        <p:txBody>
          <a:bodyPr>
            <a:noAutofit/>
          </a:bodyPr>
          <a:lstStyle>
            <a:lvl1pPr>
              <a:defRPr/>
            </a:lvl1pPr>
          </a:lstStyle>
          <a:p>
            <a:r>
              <a:rPr lang="en-GB"/>
              <a:t>Click to edit Master title style</a:t>
            </a:r>
            <a:endParaRPr lang="de-DE" dirty="0"/>
          </a:p>
        </p:txBody>
      </p:sp>
    </p:spTree>
    <p:extLst>
      <p:ext uri="{BB962C8B-B14F-4D97-AF65-F5344CB8AC3E}">
        <p14:creationId xmlns:p14="http://schemas.microsoft.com/office/powerpoint/2010/main" val="1435962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rei Bilder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8000"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4318794"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8129588"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6" name="Inhaltsplatzhalter 2">
            <a:extLst>
              <a:ext uri="{FF2B5EF4-FFF2-40B4-BE49-F238E27FC236}">
                <a16:creationId xmlns:a16="http://schemas.microsoft.com/office/drawing/2014/main" id="{C1233E6C-A4AD-6623-51E1-B2BC58FCFFEC}"/>
              </a:ext>
            </a:extLst>
          </p:cNvPr>
          <p:cNvSpPr>
            <a:spLocks noGrp="1"/>
          </p:cNvSpPr>
          <p:nvPr>
            <p:ph idx="12"/>
          </p:nvPr>
        </p:nvSpPr>
        <p:spPr>
          <a:xfrm>
            <a:off x="508001" y="4063441"/>
            <a:ext cx="3554412"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7" name="Textplatzhalter 7">
            <a:extLst>
              <a:ext uri="{FF2B5EF4-FFF2-40B4-BE49-F238E27FC236}">
                <a16:creationId xmlns:a16="http://schemas.microsoft.com/office/drawing/2014/main" id="{137FC58A-C2A8-5CB3-DC3C-27F46608CCF4}"/>
              </a:ext>
            </a:extLst>
          </p:cNvPr>
          <p:cNvSpPr>
            <a:spLocks noGrp="1"/>
          </p:cNvSpPr>
          <p:nvPr>
            <p:ph type="body" sz="quarter" idx="13"/>
          </p:nvPr>
        </p:nvSpPr>
        <p:spPr>
          <a:xfrm>
            <a:off x="508000" y="3253829"/>
            <a:ext cx="35544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8" name="Inhaltsplatzhalter 2">
            <a:extLst>
              <a:ext uri="{FF2B5EF4-FFF2-40B4-BE49-F238E27FC236}">
                <a16:creationId xmlns:a16="http://schemas.microsoft.com/office/drawing/2014/main" id="{D5E452C3-5025-3031-490D-0C76580436DF}"/>
              </a:ext>
            </a:extLst>
          </p:cNvPr>
          <p:cNvSpPr>
            <a:spLocks noGrp="1"/>
          </p:cNvSpPr>
          <p:nvPr>
            <p:ph idx="16"/>
          </p:nvPr>
        </p:nvSpPr>
        <p:spPr>
          <a:xfrm>
            <a:off x="4313615" y="4063441"/>
            <a:ext cx="3564000"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9" name="Inhaltsplatzhalter 2">
            <a:extLst>
              <a:ext uri="{FF2B5EF4-FFF2-40B4-BE49-F238E27FC236}">
                <a16:creationId xmlns:a16="http://schemas.microsoft.com/office/drawing/2014/main" id="{7D076912-7D49-30C5-95CE-7231B96E6A1D}"/>
              </a:ext>
            </a:extLst>
          </p:cNvPr>
          <p:cNvSpPr>
            <a:spLocks noGrp="1"/>
          </p:cNvSpPr>
          <p:nvPr>
            <p:ph idx="17"/>
          </p:nvPr>
        </p:nvSpPr>
        <p:spPr>
          <a:xfrm>
            <a:off x="8128817" y="4063441"/>
            <a:ext cx="3563938"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20" name="Textplatzhalter 7">
            <a:extLst>
              <a:ext uri="{FF2B5EF4-FFF2-40B4-BE49-F238E27FC236}">
                <a16:creationId xmlns:a16="http://schemas.microsoft.com/office/drawing/2014/main" id="{7EBB23B7-261F-586D-F69C-B23AD8C4EE89}"/>
              </a:ext>
            </a:extLst>
          </p:cNvPr>
          <p:cNvSpPr>
            <a:spLocks noGrp="1"/>
          </p:cNvSpPr>
          <p:nvPr>
            <p:ph type="body" sz="quarter" idx="18"/>
          </p:nvPr>
        </p:nvSpPr>
        <p:spPr>
          <a:xfrm>
            <a:off x="4308033"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1" name="Textplatzhalter 7">
            <a:extLst>
              <a:ext uri="{FF2B5EF4-FFF2-40B4-BE49-F238E27FC236}">
                <a16:creationId xmlns:a16="http://schemas.microsoft.com/office/drawing/2014/main" id="{5264AF32-6A8E-B6A8-E45A-E10D7553D5C3}"/>
              </a:ext>
            </a:extLst>
          </p:cNvPr>
          <p:cNvSpPr>
            <a:spLocks noGrp="1"/>
          </p:cNvSpPr>
          <p:nvPr>
            <p:ph type="body" sz="quarter" idx="19"/>
          </p:nvPr>
        </p:nvSpPr>
        <p:spPr>
          <a:xfrm>
            <a:off x="8123235"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2617563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Vier Bilder mit Bildunt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7999" y="50799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6223000" y="508000"/>
            <a:ext cx="5461002" cy="2538412"/>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507999"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4" name="Textplatzhalter 3">
            <a:extLst>
              <a:ext uri="{FF2B5EF4-FFF2-40B4-BE49-F238E27FC236}">
                <a16:creationId xmlns:a16="http://schemas.microsoft.com/office/drawing/2014/main" id="{7435A804-867A-49C9-0C59-DA9BF4AC15DC}"/>
              </a:ext>
            </a:extLst>
          </p:cNvPr>
          <p:cNvSpPr>
            <a:spLocks noGrp="1"/>
          </p:cNvSpPr>
          <p:nvPr>
            <p:ph type="body" sz="quarter" idx="22" hasCustomPrompt="1"/>
          </p:nvPr>
        </p:nvSpPr>
        <p:spPr>
          <a:xfrm>
            <a:off x="508001" y="3148946"/>
            <a:ext cx="5460999"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5" name="Textplatzhalter 3">
            <a:extLst>
              <a:ext uri="{FF2B5EF4-FFF2-40B4-BE49-F238E27FC236}">
                <a16:creationId xmlns:a16="http://schemas.microsoft.com/office/drawing/2014/main" id="{22C72BB3-FD3A-9DA7-61FC-BBEB65AD1E9F}"/>
              </a:ext>
            </a:extLst>
          </p:cNvPr>
          <p:cNvSpPr>
            <a:spLocks noGrp="1"/>
          </p:cNvSpPr>
          <p:nvPr>
            <p:ph type="body" sz="quarter" idx="23" hasCustomPrompt="1"/>
          </p:nvPr>
        </p:nvSpPr>
        <p:spPr>
          <a:xfrm>
            <a:off x="6223000" y="3148946"/>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6" name="Textplatzhalter 3">
            <a:extLst>
              <a:ext uri="{FF2B5EF4-FFF2-40B4-BE49-F238E27FC236}">
                <a16:creationId xmlns:a16="http://schemas.microsoft.com/office/drawing/2014/main" id="{3E0C71D3-0FCF-A5B7-8CB9-29232186FC30}"/>
              </a:ext>
            </a:extLst>
          </p:cNvPr>
          <p:cNvSpPr>
            <a:spLocks noGrp="1"/>
          </p:cNvSpPr>
          <p:nvPr>
            <p:ph type="body" sz="quarter" idx="24" hasCustomPrompt="1"/>
          </p:nvPr>
        </p:nvSpPr>
        <p:spPr>
          <a:xfrm>
            <a:off x="507999" y="6199210"/>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8" name="Bildplatzhalter 2">
            <a:extLst>
              <a:ext uri="{FF2B5EF4-FFF2-40B4-BE49-F238E27FC236}">
                <a16:creationId xmlns:a16="http://schemas.microsoft.com/office/drawing/2014/main" id="{4AC3E0FE-0846-D51B-2AE4-E3CD43A5D5C5}"/>
              </a:ext>
            </a:extLst>
          </p:cNvPr>
          <p:cNvSpPr>
            <a:spLocks noGrp="1" noRot="1" noMove="1" noResize="1" noEditPoints="1" noAdjustHandles="1" noChangeArrowheads="1" noChangeShapeType="1"/>
          </p:cNvSpPr>
          <p:nvPr>
            <p:ph type="pic" idx="25" hasCustomPrompt="1"/>
          </p:nvPr>
        </p:nvSpPr>
        <p:spPr>
          <a:xfrm>
            <a:off x="6223000"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11" name="Textplatzhalter 3">
            <a:extLst>
              <a:ext uri="{FF2B5EF4-FFF2-40B4-BE49-F238E27FC236}">
                <a16:creationId xmlns:a16="http://schemas.microsoft.com/office/drawing/2014/main" id="{D265D92C-C336-66CA-F09B-9BC83B5562DF}"/>
              </a:ext>
            </a:extLst>
          </p:cNvPr>
          <p:cNvSpPr>
            <a:spLocks noGrp="1"/>
          </p:cNvSpPr>
          <p:nvPr>
            <p:ph type="body" sz="quarter" idx="26" hasCustomPrompt="1"/>
          </p:nvPr>
        </p:nvSpPr>
        <p:spPr>
          <a:xfrm>
            <a:off x="6223000" y="6199210"/>
            <a:ext cx="5461002"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Tree>
    <p:extLst>
      <p:ext uri="{BB962C8B-B14F-4D97-AF65-F5344CB8AC3E}">
        <p14:creationId xmlns:p14="http://schemas.microsoft.com/office/powerpoint/2010/main" val="346579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hmales Bild mit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3575051"/>
            <a:ext cx="11194280" cy="2266950"/>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2753547"/>
            <a:ext cx="112062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0" y="0"/>
            <a:ext cx="12192000" cy="2284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17883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ldseite mit schmalem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1290716"/>
            <a:ext cx="2295525" cy="455128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467633"/>
            <a:ext cx="2301107"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3046413" y="0"/>
            <a:ext cx="9145586" cy="6858001"/>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4713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mit Bild Lim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AB0A473-BFD4-1EAE-E95B-AF3A1D5E3E9E}"/>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11" name="Bildplatzhalter 10">
            <a:extLst>
              <a:ext uri="{FF2B5EF4-FFF2-40B4-BE49-F238E27FC236}">
                <a16:creationId xmlns:a16="http://schemas.microsoft.com/office/drawing/2014/main" id="{AEC25814-42C9-7460-7B07-A77615E5C6BC}"/>
              </a:ext>
            </a:extLst>
          </p:cNvPr>
          <p:cNvSpPr>
            <a:spLocks noGrp="1" noRot="1" noMove="1" noResize="1" noEditPoints="1" noAdjustHandles="1" noChangeArrowheads="1" noChangeShapeType="1"/>
          </p:cNvSpPr>
          <p:nvPr>
            <p:ph type="pic" sz="quarter" idx="16" hasCustomPrompt="1"/>
          </p:nvPr>
        </p:nvSpPr>
        <p:spPr>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F163DE35-DBA9-AB84-6AF2-22BAE0010E81}"/>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2286560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in Bild mit Highlight Text">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0" y="-1"/>
            <a:ext cx="9142413"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637388" y="478628"/>
            <a:ext cx="2060900" cy="5871372"/>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27451425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Zwei Bilder mit Highlight Text">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6000"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90929" y="3974300"/>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29518403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rei Bilder mit Highlight Text">
    <p:bg>
      <p:bgPr>
        <a:solidFill>
          <a:schemeClr val="tx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0" y="3427413"/>
            <a:ext cx="3046413" cy="3430587"/>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3543874" y="3904420"/>
            <a:ext cx="2056826"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9535556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Blue">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1245064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3448943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Deep Blue">
    <p:bg>
      <p:bgPr>
        <a:solidFill>
          <a:schemeClr val="accent3"/>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20548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849549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tement Deep Blue">
    <p:bg>
      <p:bgPr>
        <a:solidFill>
          <a:schemeClr val="accent3"/>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2984813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Blue">
    <p:bg>
      <p:bgPr>
        <a:solidFill>
          <a:schemeClr val="accent1"/>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191751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Lime">
    <p:bg>
      <p:bgPr>
        <a:solidFill>
          <a:schemeClr val="tx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3535989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ra Titelfolie Deep Blue">
    <p:bg>
      <p:bgPr>
        <a:solidFill>
          <a:schemeClr val="accent3"/>
        </a:solidFill>
        <a:effectLst/>
      </p:bgPr>
    </p:bg>
    <p:spTree>
      <p:nvGrpSpPr>
        <p:cNvPr id="1" name=""/>
        <p:cNvGrpSpPr/>
        <p:nvPr/>
      </p:nvGrpSpPr>
      <p:grpSpPr>
        <a:xfrm>
          <a:off x="0" y="0"/>
          <a:ext cx="0" cy="0"/>
          <a:chOff x="0" y="0"/>
          <a:chExt cx="0" cy="0"/>
        </a:xfrm>
      </p:grpSpPr>
      <p:sp>
        <p:nvSpPr>
          <p:cNvPr id="14" name="Freihandform: Form 13">
            <a:extLst>
              <a:ext uri="{FF2B5EF4-FFF2-40B4-BE49-F238E27FC236}">
                <a16:creationId xmlns:a16="http://schemas.microsoft.com/office/drawing/2014/main" id="{59791622-AAA0-3E10-4A5C-6F5FA575D3E1}"/>
              </a:ext>
            </a:extLst>
          </p:cNvPr>
          <p:cNvSpPr/>
          <p:nvPr/>
        </p:nvSpPr>
        <p:spPr>
          <a:xfrm>
            <a:off x="0"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white">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white">
          <a:xfrm>
            <a:off x="504836" y="5447248"/>
            <a:ext cx="4465448"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white">
          <a:xfrm>
            <a:off x="504836" y="5740305"/>
            <a:ext cx="4465448" cy="215059"/>
          </a:xfrm>
        </p:spPr>
        <p:txBody>
          <a:bodyPr>
            <a:noAutofit/>
          </a:bodyPr>
          <a:lstStyle>
            <a:lvl1pPr>
              <a:lnSpc>
                <a:spcPct val="110000"/>
              </a:lnSpc>
              <a:defRPr sz="1300" b="0" i="0">
                <a:solidFill>
                  <a:schemeClr val="bg1"/>
                </a:solidFill>
                <a:latin typeface="+mn-lt"/>
                <a:cs typeface="Poppins" panose="00000800000000000000" pitchFamily="2" charset="0"/>
              </a:defRPr>
            </a:lvl1pPr>
          </a:lstStyle>
          <a:p>
            <a:pPr lvl="0"/>
            <a:r>
              <a:rPr lang="de-DE" dirty="0"/>
              <a:t>TT.MM.JJJJ I Autor</a:t>
            </a:r>
          </a:p>
        </p:txBody>
      </p:sp>
      <p:pic>
        <p:nvPicPr>
          <p:cNvPr id="20" name="Grafik 19">
            <a:extLst>
              <a:ext uri="{FF2B5EF4-FFF2-40B4-BE49-F238E27FC236}">
                <a16:creationId xmlns:a16="http://schemas.microsoft.com/office/drawing/2014/main" id="{E33CF890-3DD2-6412-E148-F1909C9DBA2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137218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tement Grey">
    <p:bg>
      <p:bgPr>
        <a:solidFill>
          <a:schemeClr val="accent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87826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xtra Statemen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641033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xtra Statemen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4105389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543DBE80-380D-D321-12ED-3B4FBC36B7AC}"/>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3129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EDDD093C-393D-7A95-644E-F0CAACFCDBAD}"/>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808436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elle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Tabellenthema</a:t>
            </a:r>
          </a:p>
        </p:txBody>
      </p:sp>
      <p:sp>
        <p:nvSpPr>
          <p:cNvPr id="8" name="Tabellenplatzhalter 7">
            <a:extLst>
              <a:ext uri="{FF2B5EF4-FFF2-40B4-BE49-F238E27FC236}">
                <a16:creationId xmlns:a16="http://schemas.microsoft.com/office/drawing/2014/main" id="{443C0763-2DD5-65B1-1E93-6035F574B6ED}"/>
              </a:ext>
            </a:extLst>
          </p:cNvPr>
          <p:cNvSpPr>
            <a:spLocks noGrp="1"/>
          </p:cNvSpPr>
          <p:nvPr>
            <p:ph type="tbl" sz="quarter" idx="14" hasCustomPrompt="1"/>
          </p:nvPr>
        </p:nvSpPr>
        <p:spPr>
          <a:xfrm>
            <a:off x="1990726" y="1908545"/>
            <a:ext cx="8289924" cy="3690665"/>
          </a:xfrm>
        </p:spPr>
        <p:txBody>
          <a:bodyPr/>
          <a:lstStyle/>
          <a:p>
            <a:r>
              <a:rPr lang="de-DE" dirty="0"/>
              <a:t> </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7411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agramm mit Überschrift und Quellenangab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Diagrammtitel</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
        <p:nvSpPr>
          <p:cNvPr id="6" name="Diagrammplatzhalter 5">
            <a:extLst>
              <a:ext uri="{FF2B5EF4-FFF2-40B4-BE49-F238E27FC236}">
                <a16:creationId xmlns:a16="http://schemas.microsoft.com/office/drawing/2014/main" id="{B4AA21F9-4D1B-BA5D-341D-7EF38B059047}"/>
              </a:ext>
            </a:extLst>
          </p:cNvPr>
          <p:cNvSpPr>
            <a:spLocks noGrp="1"/>
          </p:cNvSpPr>
          <p:nvPr>
            <p:ph type="chart" sz="quarter" idx="12" hasCustomPrompt="1"/>
          </p:nvPr>
        </p:nvSpPr>
        <p:spPr>
          <a:xfrm>
            <a:off x="1890714" y="2210252"/>
            <a:ext cx="8456188" cy="3122161"/>
          </a:xfrm>
        </p:spPr>
        <p:txBody>
          <a:bodyPr/>
          <a:lstStyle>
            <a:lvl1pPr>
              <a:defRPr/>
            </a:lvl1pPr>
          </a:lstStyle>
          <a:p>
            <a:r>
              <a:rPr lang="de-DE" dirty="0"/>
              <a:t> </a:t>
            </a:r>
          </a:p>
        </p:txBody>
      </p:sp>
      <p:sp>
        <p:nvSpPr>
          <p:cNvPr id="10" name="Textplatzhalter 11">
            <a:extLst>
              <a:ext uri="{FF2B5EF4-FFF2-40B4-BE49-F238E27FC236}">
                <a16:creationId xmlns:a16="http://schemas.microsoft.com/office/drawing/2014/main" id="{8E243EEA-2C51-558C-C7F4-9FEF29389D0F}"/>
              </a:ext>
            </a:extLst>
          </p:cNvPr>
          <p:cNvSpPr>
            <a:spLocks noGrp="1"/>
          </p:cNvSpPr>
          <p:nvPr>
            <p:ph type="body" sz="quarter" idx="14" hasCustomPrompt="1"/>
          </p:nvPr>
        </p:nvSpPr>
        <p:spPr>
          <a:xfrm>
            <a:off x="1990725" y="5526881"/>
            <a:ext cx="8289925" cy="259348"/>
          </a:xfrm>
          <a:blipFill dpi="0" rotWithShape="1">
            <a:blip r:embed="rId2">
              <a:extLst>
                <a:ext uri="{96DAC541-7B7A-43D3-8B79-37D633B846F1}">
                  <asvg:svgBlip xmlns:asvg="http://schemas.microsoft.com/office/drawing/2016/SVG/main" r:embed="rId3"/>
                </a:ext>
              </a:extLst>
            </a:blip>
            <a:srcRect/>
            <a:stretch>
              <a:fillRect b="24000"/>
            </a:stretch>
          </a:blipFill>
          <a:effectLst/>
        </p:spPr>
        <p:txBody>
          <a:bodyPr tIns="104400">
            <a:noAutofit/>
          </a:bodyPr>
          <a:lstStyle>
            <a:lvl1pPr>
              <a:defRPr sz="1000" b="0" i="0">
                <a:latin typeface="+mn-lt"/>
                <a:cs typeface="Poppins" pitchFamily="2" charset="77"/>
              </a:defRPr>
            </a:lvl1pPr>
          </a:lstStyle>
          <a:p>
            <a:pPr lvl="0"/>
            <a:r>
              <a:rPr lang="de-DE" dirty="0"/>
              <a:t>Quellenangabe</a:t>
            </a:r>
          </a:p>
        </p:txBody>
      </p:sp>
    </p:spTree>
    <p:extLst>
      <p:ext uri="{BB962C8B-B14F-4D97-AF65-F5344CB8AC3E}">
        <p14:creationId xmlns:p14="http://schemas.microsoft.com/office/powerpoint/2010/main" val="23983613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Tree>
    <p:extLst>
      <p:ext uri="{BB962C8B-B14F-4D97-AF65-F5344CB8AC3E}">
        <p14:creationId xmlns:p14="http://schemas.microsoft.com/office/powerpoint/2010/main" val="951504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nkeschön Deep Blue">
    <p:bg>
      <p:bgPr>
        <a:solidFill>
          <a:schemeClr val="accent3"/>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accent1"/>
          </a:solidFill>
          <a:ln w="8025"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4" name="Textplatzhalter 2">
            <a:extLst>
              <a:ext uri="{FF2B5EF4-FFF2-40B4-BE49-F238E27FC236}">
                <a16:creationId xmlns:a16="http://schemas.microsoft.com/office/drawing/2014/main" id="{E236414C-A765-D5FE-E8E7-C4ACF569F9B8}"/>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906167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ankeschön Grey">
    <p:bg>
      <p:bgPr>
        <a:solidFill>
          <a:schemeClr val="accent2"/>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tx2"/>
          </a:solidFill>
          <a:ln w="8025" cap="flat">
            <a:noFill/>
            <a:prstDash val="solid"/>
            <a:miter/>
          </a:ln>
        </p:spPr>
        <p:txBody>
          <a:bodyPr rtlCol="0" anchor="ctr"/>
          <a:lstStyle/>
          <a:p>
            <a:endParaRPr lang="de-DE" dirty="0"/>
          </a:p>
        </p:txBody>
      </p:sp>
      <p:pic>
        <p:nvPicPr>
          <p:cNvPr id="2" name="Grafik 1">
            <a:extLst>
              <a:ext uri="{FF2B5EF4-FFF2-40B4-BE49-F238E27FC236}">
                <a16:creationId xmlns:a16="http://schemas.microsoft.com/office/drawing/2014/main" id="{6B110038-1BA4-E799-E154-D4B6C6C3943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48DFF8D8-69E0-ECD8-7604-B96159BDDA82}"/>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134549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ra Titelfolie mit Bild Blue">
    <p:spTree>
      <p:nvGrpSpPr>
        <p:cNvPr id="1" name=""/>
        <p:cNvGrpSpPr/>
        <p:nvPr/>
      </p:nvGrpSpPr>
      <p:grpSpPr>
        <a:xfrm>
          <a:off x="0" y="0"/>
          <a:ext cx="0" cy="0"/>
          <a:chOff x="0" y="0"/>
          <a:chExt cx="0" cy="0"/>
        </a:xfrm>
      </p:grpSpPr>
      <p:sp>
        <p:nvSpPr>
          <p:cNvPr id="9" name="Freihandform: Form 4">
            <a:extLst>
              <a:ext uri="{FF2B5EF4-FFF2-40B4-BE49-F238E27FC236}">
                <a16:creationId xmlns:a16="http://schemas.microsoft.com/office/drawing/2014/main" id="{21A891F1-E172-07D8-7D8F-830B5B5A663A}"/>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7" name="Bildplatzhalter 6">
            <a:extLst>
              <a:ext uri="{FF2B5EF4-FFF2-40B4-BE49-F238E27FC236}">
                <a16:creationId xmlns:a16="http://schemas.microsoft.com/office/drawing/2014/main" id="{47D7898F-627A-ECF8-9469-70E8014D53DE}"/>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16C2EDEF-1D55-D546-1B36-2356E982AE16}"/>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379263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ankeschön mit Absender Deep Blue">
    <p:bg>
      <p:bgPr>
        <a:solidFill>
          <a:schemeClr val="accent3"/>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25113A53-481C-2D0B-D7CC-335C3736AE7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4" name="Textplatzhalter 2">
            <a:extLst>
              <a:ext uri="{FF2B5EF4-FFF2-40B4-BE49-F238E27FC236}">
                <a16:creationId xmlns:a16="http://schemas.microsoft.com/office/drawing/2014/main" id="{AB5C3FFD-6E91-FFD3-31A3-81F4473A70DD}"/>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3465936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Dankeschön mit Absender Grey">
    <p:bg>
      <p:bgPr>
        <a:solidFill>
          <a:schemeClr val="accent2"/>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pic>
        <p:nvPicPr>
          <p:cNvPr id="2" name="Grafik 1">
            <a:extLst>
              <a:ext uri="{FF2B5EF4-FFF2-40B4-BE49-F238E27FC236}">
                <a16:creationId xmlns:a16="http://schemas.microsoft.com/office/drawing/2014/main" id="{149AC36A-2C30-0045-DB5F-F92C039F52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8869B86B-27BA-4FFB-BC1C-4EB0C2CC448B}"/>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8106570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Deep Blue">
    <p:bg>
      <p:bgPr>
        <a:solidFill>
          <a:schemeClr val="accent3"/>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bg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pic>
        <p:nvPicPr>
          <p:cNvPr id="5" name="Grafik 4">
            <a:extLst>
              <a:ext uri="{FF2B5EF4-FFF2-40B4-BE49-F238E27FC236}">
                <a16:creationId xmlns:a16="http://schemas.microsoft.com/office/drawing/2014/main" id="{06928AEA-E8B1-5155-E833-A47E0EF4AED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671048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Grey">
    <p:bg>
      <p:bgPr>
        <a:solidFill>
          <a:schemeClr val="accent2"/>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pic>
        <p:nvPicPr>
          <p:cNvPr id="13" name="Grafik 12">
            <a:extLst>
              <a:ext uri="{FF2B5EF4-FFF2-40B4-BE49-F238E27FC236}">
                <a16:creationId xmlns:a16="http://schemas.microsoft.com/office/drawing/2014/main" id="{819D6E67-B1CC-8C6F-279B-7E14D56D006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3513143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Impressum Deep Blue">
    <p:bg>
      <p:bgPr>
        <a:solidFill>
          <a:schemeClr val="accent3"/>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2187346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Impressum Blue">
    <p:bg>
      <p:bgPr>
        <a:solidFill>
          <a:schemeClr val="accent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1745347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Impressum Grey">
    <p:bg>
      <p:bgPr>
        <a:solidFill>
          <a:schemeClr val="accent2"/>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2"/>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tx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tx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tx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tx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tx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tx1"/>
                </a:solidFill>
                <a:latin typeface="+mn-lt"/>
                <a:cs typeface="Poppins" panose="00000800000000000000" pitchFamily="2" charset="0"/>
              </a:rPr>
            </a:br>
            <a:r>
              <a:rPr lang="de-DE" sz="800" dirty="0">
                <a:solidFill>
                  <a:schemeClr val="tx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tx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tx1"/>
              </a:solidFill>
              <a:latin typeface="+mn-lt"/>
              <a:cs typeface="Poppins" panose="00000800000000000000" pitchFamily="2" charset="0"/>
            </a:endParaRPr>
          </a:p>
          <a:p>
            <a:pPr algn="l">
              <a:lnSpc>
                <a:spcPct val="104000"/>
              </a:lnSpc>
            </a:pPr>
            <a:r>
              <a:rPr lang="de-DE" sz="800" dirty="0">
                <a:solidFill>
                  <a:schemeClr val="tx1"/>
                </a:solidFill>
                <a:latin typeface="+mn-lt"/>
                <a:cs typeface="Poppins" panose="00000800000000000000" pitchFamily="2" charset="0"/>
              </a:rPr>
              <a:t>© 2024 Haufe Group SE. Alle Rechte vorbehalten.</a:t>
            </a:r>
          </a:p>
        </p:txBody>
      </p:sp>
      <p:pic>
        <p:nvPicPr>
          <p:cNvPr id="3" name="Grafik 2">
            <a:extLst>
              <a:ext uri="{FF2B5EF4-FFF2-40B4-BE49-F238E27FC236}">
                <a16:creationId xmlns:a16="http://schemas.microsoft.com/office/drawing/2014/main" id="{3479419D-441F-A850-62F4-8280D78CC6F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360582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ra Titelfolie Grey">
    <p:bg>
      <p:bgPr>
        <a:solidFill>
          <a:schemeClr val="accent2"/>
        </a:solidFill>
        <a:effectLst/>
      </p:bgPr>
    </p:bg>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9D46DB18-E309-EF4F-E6A6-D1236A1D3659}"/>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1FE8886B-1D7C-2AC7-C655-DBD3DC08D08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258993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xtra Titelfolie mit Bild Lime">
    <p:spTree>
      <p:nvGrpSpPr>
        <p:cNvPr id="1" name=""/>
        <p:cNvGrpSpPr/>
        <p:nvPr/>
      </p:nvGrpSpPr>
      <p:grpSpPr>
        <a:xfrm>
          <a:off x="0" y="0"/>
          <a:ext cx="0" cy="0"/>
          <a:chOff x="0" y="0"/>
          <a:chExt cx="0" cy="0"/>
        </a:xfrm>
      </p:grpSpPr>
      <p:sp>
        <p:nvSpPr>
          <p:cNvPr id="7" name="Freihandform: Form 4">
            <a:extLst>
              <a:ext uri="{FF2B5EF4-FFF2-40B4-BE49-F238E27FC236}">
                <a16:creationId xmlns:a16="http://schemas.microsoft.com/office/drawing/2014/main" id="{2EF7821D-8D48-8050-8869-E9990489D206}"/>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7DB53431-BD16-A04A-F5F8-69B87D954948}"/>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8" name="Logo">
            <a:extLst>
              <a:ext uri="{FF2B5EF4-FFF2-40B4-BE49-F238E27FC236}">
                <a16:creationId xmlns:a16="http://schemas.microsoft.com/office/drawing/2014/main" id="{189D2534-0C0E-84CD-0E30-05215B88CB49}"/>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414493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ra Titelfolie Blue">
    <p:bg>
      <p:bgPr>
        <a:solidFill>
          <a:schemeClr val="accent1"/>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9C2FA9B2-B115-05A5-32D2-A4F02E42221F}"/>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209402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B8A03D9-90E9-9FA9-1202-96043B16D6B0}"/>
              </a:ext>
            </a:extLst>
          </p:cNvPr>
          <p:cNvSpPr>
            <a:spLocks noGrp="1"/>
          </p:cNvSpPr>
          <p:nvPr>
            <p:ph type="title"/>
          </p:nvPr>
        </p:nvSpPr>
        <p:spPr>
          <a:xfrm>
            <a:off x="475437" y="481683"/>
            <a:ext cx="11238725" cy="893834"/>
          </a:xfrm>
          <a:prstGeom prst="rect">
            <a:avLst/>
          </a:prstGeom>
        </p:spPr>
        <p:txBody>
          <a:bodyPr vert="horz" lIns="0" tIns="0" rIns="0" bIns="0" rtlCol="0" anchor="t">
            <a:noAutofit/>
          </a:bodyPr>
          <a:lstStyle/>
          <a:p>
            <a:r>
              <a:rPr lang="de-DE" dirty="0"/>
              <a:t>Headline über</a:t>
            </a:r>
            <a:br>
              <a:rPr lang="de-DE" dirty="0"/>
            </a:br>
            <a:r>
              <a:rPr lang="de-DE" dirty="0"/>
              <a:t>max. zwei Zeilen</a:t>
            </a:r>
          </a:p>
        </p:txBody>
      </p:sp>
      <p:sp>
        <p:nvSpPr>
          <p:cNvPr id="3" name="Textplatzhalter 2">
            <a:extLst>
              <a:ext uri="{FF2B5EF4-FFF2-40B4-BE49-F238E27FC236}">
                <a16:creationId xmlns:a16="http://schemas.microsoft.com/office/drawing/2014/main" id="{1AF6409A-9E64-7202-7A39-21B1D15777C5}"/>
              </a:ext>
            </a:extLst>
          </p:cNvPr>
          <p:cNvSpPr>
            <a:spLocks noGrp="1"/>
          </p:cNvSpPr>
          <p:nvPr>
            <p:ph type="body" idx="1"/>
          </p:nvPr>
        </p:nvSpPr>
        <p:spPr>
          <a:xfrm>
            <a:off x="492893" y="1727192"/>
            <a:ext cx="11206214" cy="4114808"/>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a:extLst>
              <a:ext uri="{FF2B5EF4-FFF2-40B4-BE49-F238E27FC236}">
                <a16:creationId xmlns:a16="http://schemas.microsoft.com/office/drawing/2014/main" id="{F113223F-AE2E-4C77-6FCB-5203C02810FA}"/>
              </a:ext>
            </a:extLst>
          </p:cNvPr>
          <p:cNvSpPr>
            <a:spLocks noGrp="1"/>
          </p:cNvSpPr>
          <p:nvPr>
            <p:ph type="ftr" sz="quarter" idx="3"/>
          </p:nvPr>
        </p:nvSpPr>
        <p:spPr>
          <a:xfrm>
            <a:off x="7445263" y="6255365"/>
            <a:ext cx="3808429" cy="123111"/>
          </a:xfrm>
          <a:prstGeom prst="rect">
            <a:avLst/>
          </a:prstGeom>
        </p:spPr>
        <p:txBody>
          <a:bodyPr vert="horz" wrap="square" lIns="0" tIns="0" rIns="0" bIns="0" rtlCol="0" anchor="b">
            <a:noAutofit/>
          </a:bodyPr>
          <a:lstStyle>
            <a:lvl1pPr algn="r">
              <a:defRPr sz="800" b="0" i="0">
                <a:solidFill>
                  <a:schemeClr val="tx1"/>
                </a:solidFill>
                <a:latin typeface="Poppins Light" pitchFamily="2" charset="77"/>
                <a:cs typeface="Poppins Light" pitchFamily="2" charset="77"/>
              </a:defRPr>
            </a:lvl1pPr>
          </a:lstStyle>
          <a:p>
            <a:r>
              <a:rPr lang="de-DE"/>
              <a:t>JavaScript fundamentals</a:t>
            </a:r>
            <a:endParaRPr lang="de-DE" dirty="0"/>
          </a:p>
        </p:txBody>
      </p:sp>
      <p:sp>
        <p:nvSpPr>
          <p:cNvPr id="6" name="Foliennummernplatzhalter 5">
            <a:extLst>
              <a:ext uri="{FF2B5EF4-FFF2-40B4-BE49-F238E27FC236}">
                <a16:creationId xmlns:a16="http://schemas.microsoft.com/office/drawing/2014/main" id="{ACAD031B-28EC-E701-C25C-43F9841FF476}"/>
              </a:ext>
            </a:extLst>
          </p:cNvPr>
          <p:cNvSpPr>
            <a:spLocks noGrp="1"/>
          </p:cNvSpPr>
          <p:nvPr>
            <p:ph type="sldNum" sz="quarter" idx="4"/>
          </p:nvPr>
        </p:nvSpPr>
        <p:spPr>
          <a:xfrm>
            <a:off x="11253692" y="6257005"/>
            <a:ext cx="432000" cy="123111"/>
          </a:xfrm>
          <a:prstGeom prst="rect">
            <a:avLst/>
          </a:prstGeom>
        </p:spPr>
        <p:txBody>
          <a:bodyPr vert="horz" lIns="0" tIns="0" rIns="0" bIns="0" rtlCol="0" anchor="b">
            <a:noAutofit/>
          </a:bodyPr>
          <a:lstStyle>
            <a:lvl1pPr algn="r">
              <a:defRPr sz="800" b="1" i="0">
                <a:solidFill>
                  <a:schemeClr val="bg2"/>
                </a:solidFill>
                <a:latin typeface="Poppins" pitchFamily="2" charset="77"/>
                <a:cs typeface="Poppins" pitchFamily="2" charset="77"/>
              </a:defRPr>
            </a:lvl1pPr>
          </a:lstStyle>
          <a:p>
            <a:fld id="{767974AA-08A2-454B-9C8B-4A79D1E4672A}" type="slidenum">
              <a:rPr lang="de-DE" smtClean="0"/>
              <a:pPr/>
              <a:t>‹#›</a:t>
            </a:fld>
            <a:endParaRPr lang="de-DE" dirty="0"/>
          </a:p>
        </p:txBody>
      </p:sp>
      <p:pic>
        <p:nvPicPr>
          <p:cNvPr id="14" name="Grafik 13">
            <a:extLst>
              <a:ext uri="{FF2B5EF4-FFF2-40B4-BE49-F238E27FC236}">
                <a16:creationId xmlns:a16="http://schemas.microsoft.com/office/drawing/2014/main" id="{760912A8-008A-2ADB-CB43-253CB5CD052D}"/>
              </a:ext>
            </a:extLst>
          </p:cNvPr>
          <p:cNvPicPr>
            <a:picLocks noChangeAspect="1"/>
          </p:cNvPicPr>
          <p:nvPr/>
        </p:nvPicPr>
        <p:blipFill>
          <a:blip r:embed="rId68" cstate="screen">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509301" y="5961063"/>
            <a:ext cx="828385" cy="388913"/>
          </a:xfrm>
          <a:prstGeom prst="rect">
            <a:avLst/>
          </a:prstGeom>
        </p:spPr>
      </p:pic>
    </p:spTree>
    <p:extLst>
      <p:ext uri="{BB962C8B-B14F-4D97-AF65-F5344CB8AC3E}">
        <p14:creationId xmlns:p14="http://schemas.microsoft.com/office/powerpoint/2010/main" val="33625044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49" r:id="rId5"/>
    <p:sldLayoutId id="2147483660" r:id="rId6"/>
    <p:sldLayoutId id="2147483661" r:id="rId7"/>
    <p:sldLayoutId id="2147483662" r:id="rId8"/>
    <p:sldLayoutId id="2147483663" r:id="rId9"/>
    <p:sldLayoutId id="2147483664" r:id="rId10"/>
    <p:sldLayoutId id="2147483691" r:id="rId11"/>
    <p:sldLayoutId id="2147483666" r:id="rId12"/>
    <p:sldLayoutId id="2147483667" r:id="rId13"/>
    <p:sldLayoutId id="2147483672" r:id="rId14"/>
    <p:sldLayoutId id="2147483673" r:id="rId15"/>
    <p:sldLayoutId id="2147483674" r:id="rId16"/>
    <p:sldLayoutId id="2147483732" r:id="rId17"/>
    <p:sldLayoutId id="2147483708" r:id="rId18"/>
    <p:sldLayoutId id="2147483677" r:id="rId19"/>
    <p:sldLayoutId id="2147483706" r:id="rId20"/>
    <p:sldLayoutId id="2147483729" r:id="rId21"/>
    <p:sldLayoutId id="2147483678" r:id="rId22"/>
    <p:sldLayoutId id="2147483709" r:id="rId23"/>
    <p:sldLayoutId id="2147483710" r:id="rId24"/>
    <p:sldLayoutId id="2147483711" r:id="rId25"/>
    <p:sldLayoutId id="2147483712" r:id="rId26"/>
    <p:sldLayoutId id="2147483681" r:id="rId27"/>
    <p:sldLayoutId id="2147483713" r:id="rId28"/>
    <p:sldLayoutId id="2147483714" r:id="rId29"/>
    <p:sldLayoutId id="2147483715" r:id="rId30"/>
    <p:sldLayoutId id="2147483650" r:id="rId31"/>
    <p:sldLayoutId id="2147483682" r:id="rId32"/>
    <p:sldLayoutId id="2147483683" r:id="rId33"/>
    <p:sldLayoutId id="2147483684" r:id="rId34"/>
    <p:sldLayoutId id="2147483657" r:id="rId35"/>
    <p:sldLayoutId id="2147483685" r:id="rId36"/>
    <p:sldLayoutId id="2147483686" r:id="rId37"/>
    <p:sldLayoutId id="2147483687" r:id="rId38"/>
    <p:sldLayoutId id="2147483688" r:id="rId39"/>
    <p:sldLayoutId id="2147483693" r:id="rId40"/>
    <p:sldLayoutId id="2147483694" r:id="rId41"/>
    <p:sldLayoutId id="2147483695" r:id="rId42"/>
    <p:sldLayoutId id="2147483696" r:id="rId43"/>
    <p:sldLayoutId id="2147483716" r:id="rId44"/>
    <p:sldLayoutId id="2147483697" r:id="rId45"/>
    <p:sldLayoutId id="2147483717" r:id="rId46"/>
    <p:sldLayoutId id="2147483675" r:id="rId47"/>
    <p:sldLayoutId id="2147483718" r:id="rId48"/>
    <p:sldLayoutId id="2147483719" r:id="rId49"/>
    <p:sldLayoutId id="2147483720" r:id="rId50"/>
    <p:sldLayoutId id="2147483692" r:id="rId51"/>
    <p:sldLayoutId id="2147483733" r:id="rId52"/>
    <p:sldLayoutId id="2147483722" r:id="rId53"/>
    <p:sldLayoutId id="2147483723" r:id="rId54"/>
    <p:sldLayoutId id="2147483703" r:id="rId55"/>
    <p:sldLayoutId id="2147483731" r:id="rId56"/>
    <p:sldLayoutId id="2147483728" r:id="rId57"/>
    <p:sldLayoutId id="2147483700" r:id="rId58"/>
    <p:sldLayoutId id="2147483725" r:id="rId59"/>
    <p:sldLayoutId id="2147483698" r:id="rId60"/>
    <p:sldLayoutId id="2147483724" r:id="rId61"/>
    <p:sldLayoutId id="2147483730" r:id="rId62"/>
    <p:sldLayoutId id="2147483699" r:id="rId63"/>
    <p:sldLayoutId id="2147483701" r:id="rId64"/>
    <p:sldLayoutId id="2147483726" r:id="rId65"/>
    <p:sldLayoutId id="2147483727" r:id="rId66"/>
  </p:sldLayoutIdLst>
  <p:hf hdr="0" dt="0"/>
  <p:txStyles>
    <p:titleStyle>
      <a:lvl1pPr algn="l" defTabSz="914400" rtl="0" eaLnBrk="1" latinLnBrk="0" hangingPunct="1">
        <a:lnSpc>
          <a:spcPct val="88000"/>
        </a:lnSpc>
        <a:spcBef>
          <a:spcPct val="0"/>
        </a:spcBef>
        <a:buNone/>
        <a:defRPr sz="3300" b="1" i="0" kern="1200">
          <a:solidFill>
            <a:schemeClr val="bg2"/>
          </a:solidFill>
          <a:latin typeface="+mj-lt"/>
          <a:ea typeface="ES Klarheit Kurrent" pitchFamily="2" charset="77"/>
          <a:cs typeface="+mj-cs"/>
        </a:defRPr>
      </a:lvl1pPr>
    </p:titleStyle>
    <p:body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90000"/>
        <a:buFontTx/>
        <a:buBlip>
          <a:blip r:embed="rId70">
            <a:extLst>
              <a:ext uri="{96DAC541-7B7A-43D3-8B79-37D633B846F1}">
                <asvg:svgBlip xmlns:asvg="http://schemas.microsoft.com/office/drawing/2016/SVG/main" r:embed="rId71"/>
              </a:ext>
            </a:extLst>
          </a:blip>
        </a:buBlip>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4000"/>
        </a:lnSpc>
        <a:spcBef>
          <a:spcPts val="0"/>
        </a:spcBef>
        <a:buFont typeface="Arial" panose="020B0604020202020204" pitchFamily="34" charset="0"/>
        <a:buNone/>
        <a:defRPr sz="12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2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2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0" userDrawn="1">
          <p15:clr>
            <a:srgbClr val="F26B43"/>
          </p15:clr>
        </p15:guide>
        <p15:guide id="12" pos="3840" userDrawn="1">
          <p15:clr>
            <a:srgbClr val="F26B43"/>
          </p15:clr>
        </p15:guide>
        <p15:guide id="17" pos="2559" userDrawn="1">
          <p15:clr>
            <a:srgbClr val="F26B43"/>
          </p15:clr>
        </p15:guide>
        <p15:guide id="18" pos="2720" userDrawn="1">
          <p15:clr>
            <a:srgbClr val="F26B43"/>
          </p15:clr>
        </p15:guide>
        <p15:guide id="24" pos="3679" userDrawn="1">
          <p15:clr>
            <a:srgbClr val="F26B43"/>
          </p15:clr>
        </p15:guide>
        <p15:guide id="25" pos="3999" userDrawn="1">
          <p15:clr>
            <a:srgbClr val="F26B43"/>
          </p15:clr>
        </p15:guide>
        <p15:guide id="31" pos="4960" userDrawn="1">
          <p15:clr>
            <a:srgbClr val="F26B43"/>
          </p15:clr>
        </p15:guide>
        <p15:guide id="32" pos="5119" userDrawn="1">
          <p15:clr>
            <a:srgbClr val="F26B43"/>
          </p15:clr>
        </p15:guide>
        <p15:guide id="46" pos="7360" userDrawn="1">
          <p15:clr>
            <a:srgbClr val="F26B43"/>
          </p15:clr>
        </p15:guide>
        <p15:guide id="49" orient="horz" pos="319" userDrawn="1">
          <p15:clr>
            <a:srgbClr val="F26B43"/>
          </p15:clr>
        </p15:guide>
        <p15:guide id="52" orient="horz" pos="800" userDrawn="1">
          <p15:clr>
            <a:srgbClr val="F26B43"/>
          </p15:clr>
        </p15:guide>
        <p15:guide id="54" orient="horz" pos="1120" userDrawn="1">
          <p15:clr>
            <a:srgbClr val="F26B43"/>
          </p15:clr>
        </p15:guide>
        <p15:guide id="55" orient="horz" pos="1279" userDrawn="1">
          <p15:clr>
            <a:srgbClr val="F26B43"/>
          </p15:clr>
        </p15:guide>
        <p15:guide id="57" orient="horz" pos="1599" userDrawn="1">
          <p15:clr>
            <a:srgbClr val="F26B43"/>
          </p15:clr>
        </p15:guide>
        <p15:guide id="70" orient="horz" pos="3680" userDrawn="1">
          <p15:clr>
            <a:srgbClr val="F26B43"/>
          </p15:clr>
        </p15:guide>
        <p15:guide id="72" orient="horz" pos="40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niculea/javascript-fundamentals/blob/master/0.%20environment-setup/content.md" TargetMode="External"/><Relationship Id="rId2" Type="http://schemas.openxmlformats.org/officeDocument/2006/relationships/hyperlink" Target="https://github.com/bniculea/javascript-fundamentals" TargetMode="Externa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Architektur, Gebäude, Himmel enthält.&#10;&#10;Automatisch generierte Beschreibung">
            <a:extLst>
              <a:ext uri="{FF2B5EF4-FFF2-40B4-BE49-F238E27FC236}">
                <a16:creationId xmlns:a16="http://schemas.microsoft.com/office/drawing/2014/main" id="{31A88EC7-0C43-8A1D-C8D4-C92688C230D4}"/>
              </a:ext>
            </a:extLst>
          </p:cNvPr>
          <p:cNvPicPr>
            <a:picLocks noGrp="1" noChangeAspect="1"/>
          </p:cNvPicPr>
          <p:nvPr>
            <p:ph type="pic" sz="quarter" idx="16"/>
          </p:nvPr>
        </p:nvPicPr>
        <p:blipFill>
          <a:blip r:embed="rId3"/>
          <a:srcRect/>
          <a:stretch>
            <a:fillRect/>
          </a:stretch>
        </p:blipFill>
        <p:spPr>
          <a:xfrm>
            <a:off x="0" y="0"/>
            <a:ext cx="12192000" cy="6858001"/>
          </a:xfrm>
        </p:spPr>
      </p:pic>
      <p:sp>
        <p:nvSpPr>
          <p:cNvPr id="2" name="Titel 1">
            <a:extLst>
              <a:ext uri="{FF2B5EF4-FFF2-40B4-BE49-F238E27FC236}">
                <a16:creationId xmlns:a16="http://schemas.microsoft.com/office/drawing/2014/main" id="{FB5159FE-CF92-14CB-D9C3-3AA70E518BB6}"/>
              </a:ext>
            </a:extLst>
          </p:cNvPr>
          <p:cNvSpPr>
            <a:spLocks noGrp="1"/>
          </p:cNvSpPr>
          <p:nvPr>
            <p:ph type="ctrTitle"/>
          </p:nvPr>
        </p:nvSpPr>
        <p:spPr>
          <a:xfrm>
            <a:off x="485780" y="3444530"/>
            <a:ext cx="4484504" cy="1819447"/>
          </a:xfrm>
        </p:spPr>
        <p:txBody>
          <a:bodyPr/>
          <a:lstStyle/>
          <a:p>
            <a:r>
              <a:rPr lang="de-DE" dirty="0"/>
              <a:t>JavaScript </a:t>
            </a:r>
            <a:r>
              <a:rPr lang="de-DE" dirty="0" err="1"/>
              <a:t>fundamentals</a:t>
            </a:r>
            <a:endParaRPr lang="de-DE" dirty="0"/>
          </a:p>
        </p:txBody>
      </p:sp>
      <p:sp>
        <p:nvSpPr>
          <p:cNvPr id="8" name="Textplatzhalter 7">
            <a:extLst>
              <a:ext uri="{FF2B5EF4-FFF2-40B4-BE49-F238E27FC236}">
                <a16:creationId xmlns:a16="http://schemas.microsoft.com/office/drawing/2014/main" id="{EE0242E9-CFEC-7DCC-B4D9-08A7F66B0845}"/>
              </a:ext>
            </a:extLst>
          </p:cNvPr>
          <p:cNvSpPr>
            <a:spLocks noGrp="1"/>
          </p:cNvSpPr>
          <p:nvPr>
            <p:ph type="body" sz="quarter" idx="13"/>
          </p:nvPr>
        </p:nvSpPr>
        <p:spPr>
          <a:xfrm>
            <a:off x="504837" y="5740305"/>
            <a:ext cx="4465447" cy="215059"/>
          </a:xfrm>
        </p:spPr>
        <p:txBody>
          <a:bodyPr/>
          <a:lstStyle/>
          <a:p>
            <a:r>
              <a:rPr lang="de-DE" dirty="0"/>
              <a:t>12.08.2024</a:t>
            </a:r>
          </a:p>
        </p:txBody>
      </p:sp>
      <p:sp>
        <p:nvSpPr>
          <p:cNvPr id="15" name="Logo">
            <a:extLst>
              <a:ext uri="{FF2B5EF4-FFF2-40B4-BE49-F238E27FC236}">
                <a16:creationId xmlns:a16="http://schemas.microsoft.com/office/drawing/2014/main" id="{E2C5B987-396D-0114-4006-ADA741D9DAD3}"/>
              </a:ext>
            </a:extLst>
          </p:cNvPr>
          <p:cNvSpPr>
            <a:spLocks noGrp="1" noRot="1" noMove="1" noResize="1" noEditPoints="1" noAdjustHandles="1" noChangeArrowheads="1" noChangeShapeType="1"/>
          </p:cNvSpPr>
          <p:nvPr>
            <p:ph type="body" sz="quarter" idx="17"/>
          </p:nvPr>
        </p:nvSpPr>
        <p:spPr/>
        <p:txBody>
          <a:bodyPr/>
          <a:lstStyle/>
          <a:p>
            <a:endParaRPr lang="de-DE" dirty="0"/>
          </a:p>
        </p:txBody>
      </p:sp>
    </p:spTree>
    <p:extLst>
      <p:ext uri="{BB962C8B-B14F-4D97-AF65-F5344CB8AC3E}">
        <p14:creationId xmlns:p14="http://schemas.microsoft.com/office/powerpoint/2010/main" val="207846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Control </a:t>
            </a:r>
            <a:r>
              <a:rPr lang="de-DE" dirty="0" err="1"/>
              <a:t>structures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1.3</a:t>
            </a:r>
          </a:p>
        </p:txBody>
      </p:sp>
    </p:spTree>
    <p:extLst>
      <p:ext uri="{BB962C8B-B14F-4D97-AF65-F5344CB8AC3E}">
        <p14:creationId xmlns:p14="http://schemas.microsoft.com/office/powerpoint/2010/main" val="259287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56776" y="975237"/>
            <a:ext cx="8156147" cy="4964104"/>
          </a:xfrm>
          <a:prstGeom prst="rect">
            <a:avLst/>
          </a:prstGeom>
        </p:spPr>
      </p:pic>
    </p:spTree>
    <p:extLst>
      <p:ext uri="{BB962C8B-B14F-4D97-AF65-F5344CB8AC3E}">
        <p14:creationId xmlns:p14="http://schemas.microsoft.com/office/powerpoint/2010/main" val="242542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6" cy="4945460"/>
          </a:xfrm>
          <a:prstGeom prst="rect">
            <a:avLst/>
          </a:prstGeom>
        </p:spPr>
      </p:pic>
    </p:spTree>
    <p:extLst>
      <p:ext uri="{BB962C8B-B14F-4D97-AF65-F5344CB8AC3E}">
        <p14:creationId xmlns:p14="http://schemas.microsoft.com/office/powerpoint/2010/main" val="37680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 ||</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5" cy="4945460"/>
          </a:xfrm>
          <a:prstGeom prst="rect">
            <a:avLst/>
          </a:prstGeom>
        </p:spPr>
      </p:pic>
    </p:spTree>
    <p:extLst>
      <p:ext uri="{BB962C8B-B14F-4D97-AF65-F5344CB8AC3E}">
        <p14:creationId xmlns:p14="http://schemas.microsoft.com/office/powerpoint/2010/main" val="382016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Himmel, Person, Kleidung enthält.&#10;&#10;Automatisch generierte Beschreibung">
            <a:extLst>
              <a:ext uri="{FF2B5EF4-FFF2-40B4-BE49-F238E27FC236}">
                <a16:creationId xmlns:a16="http://schemas.microsoft.com/office/drawing/2014/main" id="{DA77AB90-2248-7732-ED81-292E7874D2C6}"/>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8" name="Titel 1">
            <a:extLst>
              <a:ext uri="{FF2B5EF4-FFF2-40B4-BE49-F238E27FC236}">
                <a16:creationId xmlns:a16="http://schemas.microsoft.com/office/drawing/2014/main" id="{6BB551A0-3954-B9FA-4225-67DCDA6C361A}"/>
              </a:ext>
            </a:extLst>
          </p:cNvPr>
          <p:cNvSpPr>
            <a:spLocks noGrp="1"/>
          </p:cNvSpPr>
          <p:nvPr>
            <p:ph type="title"/>
          </p:nvPr>
        </p:nvSpPr>
        <p:spPr>
          <a:xfrm>
            <a:off x="4062412" y="989697"/>
            <a:ext cx="7651749" cy="935641"/>
          </a:xfrm>
        </p:spPr>
        <p:txBody>
          <a:bodyPr/>
          <a:lstStyle/>
          <a:p>
            <a:r>
              <a:rPr lang="de-DE" dirty="0"/>
              <a:t>Day 2</a:t>
            </a:r>
          </a:p>
        </p:txBody>
      </p:sp>
      <p:sp>
        <p:nvSpPr>
          <p:cNvPr id="10" name="Textplatzhalter 2">
            <a:extLst>
              <a:ext uri="{FF2B5EF4-FFF2-40B4-BE49-F238E27FC236}">
                <a16:creationId xmlns:a16="http://schemas.microsoft.com/office/drawing/2014/main" id="{D8657F1D-68D1-7FD5-903E-4A60C04DC022}"/>
              </a:ext>
            </a:extLst>
          </p:cNvPr>
          <p:cNvSpPr>
            <a:spLocks noGrp="1"/>
          </p:cNvSpPr>
          <p:nvPr>
            <p:ph type="body" sz="quarter" idx="12"/>
          </p:nvPr>
        </p:nvSpPr>
        <p:spPr>
          <a:xfrm>
            <a:off x="4062412" y="2041522"/>
            <a:ext cx="6859588" cy="4308478"/>
          </a:xfrm>
        </p:spPr>
        <p:txBody>
          <a:bodyPr/>
          <a:lstStyle/>
          <a:p>
            <a:r>
              <a:rPr lang="de-DE" dirty="0" err="1"/>
              <a:t>Introduction</a:t>
            </a:r>
            <a:r>
              <a:rPr lang="de-DE" dirty="0"/>
              <a:t> </a:t>
            </a:r>
            <a:r>
              <a:rPr lang="de-DE" dirty="0" err="1"/>
              <a:t>to</a:t>
            </a:r>
            <a:r>
              <a:rPr lang="de-DE" dirty="0"/>
              <a:t> </a:t>
            </a:r>
            <a:r>
              <a:rPr lang="de-DE" dirty="0" err="1"/>
              <a:t>functions</a:t>
            </a:r>
            <a:endParaRPr lang="de-DE" dirty="0"/>
          </a:p>
          <a:p>
            <a:r>
              <a:rPr lang="de-DE" dirty="0"/>
              <a:t>The „</a:t>
            </a:r>
            <a:r>
              <a:rPr lang="de-DE" dirty="0" err="1"/>
              <a:t>this</a:t>
            </a:r>
            <a:r>
              <a:rPr lang="de-DE" dirty="0"/>
              <a:t>“ </a:t>
            </a:r>
            <a:r>
              <a:rPr lang="de-DE" dirty="0" err="1"/>
              <a:t>keyword</a:t>
            </a:r>
            <a:endParaRPr lang="de-DE" dirty="0"/>
          </a:p>
          <a:p>
            <a:r>
              <a:rPr lang="de-DE" dirty="0"/>
              <a:t>Error </a:t>
            </a:r>
            <a:r>
              <a:rPr lang="de-DE" dirty="0" err="1"/>
              <a:t>handling</a:t>
            </a:r>
            <a:endParaRPr lang="de-DE" dirty="0"/>
          </a:p>
          <a:p>
            <a:r>
              <a:rPr lang="de-DE" dirty="0" err="1"/>
              <a:t>Asynchronous</a:t>
            </a:r>
            <a:r>
              <a:rPr lang="de-DE" dirty="0"/>
              <a:t> </a:t>
            </a:r>
            <a:r>
              <a:rPr lang="de-DE" dirty="0" err="1"/>
              <a:t>programming</a:t>
            </a:r>
            <a:endParaRPr lang="de-DE" dirty="0"/>
          </a:p>
          <a:p>
            <a:r>
              <a:rPr lang="de-DE" dirty="0" err="1"/>
              <a:t>Fetch</a:t>
            </a:r>
            <a:r>
              <a:rPr lang="de-DE" dirty="0"/>
              <a:t> API</a:t>
            </a:r>
          </a:p>
          <a:p>
            <a:r>
              <a:rPr lang="de-DE" dirty="0" err="1"/>
              <a:t>Exercises</a:t>
            </a:r>
            <a:endParaRPr lang="de-DE" dirty="0"/>
          </a:p>
          <a:p>
            <a:r>
              <a:rPr lang="de-DE" dirty="0"/>
              <a:t>Free </a:t>
            </a:r>
            <a:r>
              <a:rPr lang="de-DE" dirty="0" err="1"/>
              <a:t>practice</a:t>
            </a:r>
            <a:endParaRPr lang="de-DE" dirty="0"/>
          </a:p>
          <a:p>
            <a:endParaRPr lang="de-DE" dirty="0"/>
          </a:p>
        </p:txBody>
      </p:sp>
    </p:spTree>
    <p:extLst>
      <p:ext uri="{BB962C8B-B14F-4D97-AF65-F5344CB8AC3E}">
        <p14:creationId xmlns:p14="http://schemas.microsoft.com/office/powerpoint/2010/main" val="8522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err="1"/>
              <a:t>Introduction</a:t>
            </a:r>
            <a:r>
              <a:rPr lang="de-DE" dirty="0"/>
              <a:t> </a:t>
            </a:r>
            <a:r>
              <a:rPr lang="de-DE" dirty="0" err="1"/>
              <a:t>to</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2.1</a:t>
            </a:r>
          </a:p>
        </p:txBody>
      </p:sp>
    </p:spTree>
    <p:extLst>
      <p:ext uri="{BB962C8B-B14F-4D97-AF65-F5344CB8AC3E}">
        <p14:creationId xmlns:p14="http://schemas.microsoft.com/office/powerpoint/2010/main" val="244079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Functions</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2B85D88F-0E04-4311-2263-8455F9470B35}"/>
              </a:ext>
            </a:extLst>
          </p:cNvPr>
          <p:cNvPicPr>
            <a:picLocks noChangeAspect="1"/>
          </p:cNvPicPr>
          <p:nvPr/>
        </p:nvPicPr>
        <p:blipFill>
          <a:blip r:embed="rId2"/>
          <a:stretch>
            <a:fillRect/>
          </a:stretch>
        </p:blipFill>
        <p:spPr>
          <a:xfrm>
            <a:off x="2208599" y="1229990"/>
            <a:ext cx="7772400" cy="4728321"/>
          </a:xfrm>
          <a:prstGeom prst="rect">
            <a:avLst/>
          </a:prstGeom>
        </p:spPr>
      </p:pic>
    </p:spTree>
    <p:extLst>
      <p:ext uri="{BB962C8B-B14F-4D97-AF65-F5344CB8AC3E}">
        <p14:creationId xmlns:p14="http://schemas.microsoft.com/office/powerpoint/2010/main" val="73076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a:t>
            </a:r>
            <a:r>
              <a:rPr lang="de-DE" dirty="0" err="1"/>
              <a:t>this</a:t>
            </a:r>
            <a:r>
              <a:rPr lang="de-DE" dirty="0"/>
              <a:t>“ </a:t>
            </a:r>
            <a:r>
              <a:rPr lang="de-DE" dirty="0" err="1"/>
              <a:t>keyword</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2.2</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1164978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The “this” keyword</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
        <p:nvSpPr>
          <p:cNvPr id="3" name="Rectangle 2">
            <a:extLst>
              <a:ext uri="{FF2B5EF4-FFF2-40B4-BE49-F238E27FC236}">
                <a16:creationId xmlns:a16="http://schemas.microsoft.com/office/drawing/2014/main" id="{224D9A1E-753A-3261-39A7-28A3465270A4}"/>
              </a:ext>
            </a:extLst>
          </p:cNvPr>
          <p:cNvSpPr/>
          <p:nvPr/>
        </p:nvSpPr>
        <p:spPr>
          <a:xfrm>
            <a:off x="1470992" y="1858617"/>
            <a:ext cx="8658970" cy="31407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GB" sz="1600" dirty="0"/>
              <a:t>https://</a:t>
            </a:r>
            <a:r>
              <a:rPr lang="en-GB" sz="1600" dirty="0" err="1"/>
              <a:t>developer.mozilla.org</a:t>
            </a:r>
            <a:r>
              <a:rPr lang="en-GB" sz="1600" dirty="0"/>
              <a:t>/</a:t>
            </a:r>
            <a:r>
              <a:rPr lang="en-GB" sz="1600" dirty="0" err="1"/>
              <a:t>en</a:t>
            </a:r>
            <a:r>
              <a:rPr lang="en-GB" sz="1600" dirty="0"/>
              <a:t>-US/docs/Web/JavaScript/Reference/Operators/this</a:t>
            </a:r>
            <a:endParaRPr lang="en-DE" sz="1600" dirty="0" err="1"/>
          </a:p>
        </p:txBody>
      </p:sp>
    </p:spTree>
    <p:extLst>
      <p:ext uri="{BB962C8B-B14F-4D97-AF65-F5344CB8AC3E}">
        <p14:creationId xmlns:p14="http://schemas.microsoft.com/office/powerpoint/2010/main" val="12511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Error </a:t>
            </a:r>
            <a:r>
              <a:rPr lang="de-DE" dirty="0" err="1"/>
              <a:t>handling</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2.3</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
        <p:nvSpPr>
          <p:cNvPr id="5" name="TextBox 4">
            <a:extLst>
              <a:ext uri="{FF2B5EF4-FFF2-40B4-BE49-F238E27FC236}">
                <a16:creationId xmlns:a16="http://schemas.microsoft.com/office/drawing/2014/main" id="{4DBE90CD-4E0C-46D4-AF6E-CE7418B9CD5F}"/>
              </a:ext>
            </a:extLst>
          </p:cNvPr>
          <p:cNvSpPr txBox="1"/>
          <p:nvPr/>
        </p:nvSpPr>
        <p:spPr>
          <a:xfrm>
            <a:off x="8460188" y="3506525"/>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76413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69BC318-F543-BE5A-C649-7281BE175982}"/>
              </a:ext>
            </a:extLst>
          </p:cNvPr>
          <p:cNvSpPr>
            <a:spLocks noGrp="1"/>
          </p:cNvSpPr>
          <p:nvPr>
            <p:ph type="title"/>
          </p:nvPr>
        </p:nvSpPr>
        <p:spPr>
          <a:xfrm>
            <a:off x="475437" y="481683"/>
            <a:ext cx="11238725" cy="893834"/>
          </a:xfrm>
        </p:spPr>
        <p:txBody>
          <a:bodyPr/>
          <a:lstStyle/>
          <a:p>
            <a:r>
              <a:rPr lang="de-DE" dirty="0"/>
              <a:t>Plan</a:t>
            </a:r>
          </a:p>
        </p:txBody>
      </p:sp>
      <p:sp>
        <p:nvSpPr>
          <p:cNvPr id="3" name="Fußzeilenplatzhalter 2">
            <a:extLst>
              <a:ext uri="{FF2B5EF4-FFF2-40B4-BE49-F238E27FC236}">
                <a16:creationId xmlns:a16="http://schemas.microsoft.com/office/drawing/2014/main" id="{7A056E22-6081-C1EF-21E2-B2FD603CFAB9}"/>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0854BD81-D06B-174B-8DC4-CF0DAE5F0FD5}"/>
              </a:ext>
            </a:extLst>
          </p:cNvPr>
          <p:cNvSpPr>
            <a:spLocks noGrp="1"/>
          </p:cNvSpPr>
          <p:nvPr>
            <p:ph type="sldNum" sz="quarter" idx="11"/>
          </p:nvPr>
        </p:nvSpPr>
        <p:spPr/>
        <p:txBody>
          <a:bodyPr/>
          <a:lstStyle/>
          <a:p>
            <a:fld id="{767974AA-08A2-454B-9C8B-4A79D1E4672A}" type="slidenum">
              <a:rPr lang="de-DE" smtClean="0"/>
              <a:pPr/>
              <a:t>2</a:t>
            </a:fld>
            <a:endParaRPr lang="de-DE" dirty="0"/>
          </a:p>
        </p:txBody>
      </p:sp>
      <p:grpSp>
        <p:nvGrpSpPr>
          <p:cNvPr id="49" name="Gruppieren 48">
            <a:extLst>
              <a:ext uri="{FF2B5EF4-FFF2-40B4-BE49-F238E27FC236}">
                <a16:creationId xmlns:a16="http://schemas.microsoft.com/office/drawing/2014/main" id="{9B2E492D-3FAC-7B4F-4B3A-99F8566E6102}"/>
              </a:ext>
            </a:extLst>
          </p:cNvPr>
          <p:cNvGrpSpPr>
            <a:grpSpLocks noGrp="1" noUngrp="1" noRot="1" noMove="1" noResize="1"/>
          </p:cNvGrpSpPr>
          <p:nvPr/>
        </p:nvGrpSpPr>
        <p:grpSpPr>
          <a:xfrm>
            <a:off x="499441" y="1296299"/>
            <a:ext cx="11100423" cy="4331394"/>
            <a:chOff x="499441" y="1296299"/>
            <a:chExt cx="11100423" cy="4331394"/>
          </a:xfrm>
        </p:grpSpPr>
        <p:sp>
          <p:nvSpPr>
            <p:cNvPr id="12" name="Textplatzhalter 2">
              <a:extLst>
                <a:ext uri="{FF2B5EF4-FFF2-40B4-BE49-F238E27FC236}">
                  <a16:creationId xmlns:a16="http://schemas.microsoft.com/office/drawing/2014/main" id="{FC92401E-1F39-B24E-074A-37CC8214CA7A}"/>
                </a:ext>
              </a:extLst>
            </p:cNvPr>
            <p:cNvSpPr txBox="1">
              <a:spLocks noGrp="1" noRot="1" noMove="1" noResize="1" noEditPoints="1" noAdjustHandles="1" noChangeArrowheads="1" noChangeShapeType="1"/>
            </p:cNvSpPr>
            <p:nvPr/>
          </p:nvSpPr>
          <p:spPr>
            <a:xfrm>
              <a:off x="6262857" y="1296299"/>
              <a:ext cx="2548172"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3</a:t>
              </a:r>
            </a:p>
          </p:txBody>
        </p:sp>
        <p:sp>
          <p:nvSpPr>
            <p:cNvPr id="13" name="Textplatzhalter 2">
              <a:extLst>
                <a:ext uri="{FF2B5EF4-FFF2-40B4-BE49-F238E27FC236}">
                  <a16:creationId xmlns:a16="http://schemas.microsoft.com/office/drawing/2014/main" id="{28E28262-3CB0-27C4-9C65-31894028B2A9}"/>
                </a:ext>
              </a:extLst>
            </p:cNvPr>
            <p:cNvSpPr txBox="1">
              <a:spLocks noGrp="1" noRot="1" noMove="1" noResize="1" noEditPoints="1" noAdjustHandles="1" noChangeArrowheads="1" noChangeShapeType="1"/>
            </p:cNvSpPr>
            <p:nvPr/>
          </p:nvSpPr>
          <p:spPr>
            <a:xfrm>
              <a:off x="9144565" y="1296299"/>
              <a:ext cx="2455299"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4</a:t>
              </a:r>
            </a:p>
          </p:txBody>
        </p:sp>
        <p:grpSp>
          <p:nvGrpSpPr>
            <p:cNvPr id="69" name="Gruppieren 68">
              <a:extLst>
                <a:ext uri="{FF2B5EF4-FFF2-40B4-BE49-F238E27FC236}">
                  <a16:creationId xmlns:a16="http://schemas.microsoft.com/office/drawing/2014/main" id="{AB94310D-5BB9-2FD5-D247-C38728F5354A}"/>
                </a:ext>
              </a:extLst>
            </p:cNvPr>
            <p:cNvGrpSpPr>
              <a:grpSpLocks noGrp="1" noUngrp="1" noRot="1" noMove="1" noResize="1"/>
            </p:cNvGrpSpPr>
            <p:nvPr/>
          </p:nvGrpSpPr>
          <p:grpSpPr>
            <a:xfrm>
              <a:off x="499441" y="1296299"/>
              <a:ext cx="2548560" cy="933650"/>
              <a:chOff x="499441" y="1296299"/>
              <a:chExt cx="2548560" cy="933650"/>
            </a:xfrm>
          </p:grpSpPr>
          <p:sp>
            <p:nvSpPr>
              <p:cNvPr id="10" name="Textplatzhalter 2">
                <a:extLst>
                  <a:ext uri="{FF2B5EF4-FFF2-40B4-BE49-F238E27FC236}">
                    <a16:creationId xmlns:a16="http://schemas.microsoft.com/office/drawing/2014/main" id="{B2A8276A-4B66-481B-105D-14B43D94E29B}"/>
                  </a:ext>
                </a:extLst>
              </p:cNvPr>
              <p:cNvSpPr txBox="1">
                <a:spLocks noGrp="1" noRot="1" noMove="1" noResize="1" noEditPoints="1" noAdjustHandles="1" noChangeArrowheads="1" noChangeShapeType="1"/>
              </p:cNvSpPr>
              <p:nvPr/>
            </p:nvSpPr>
            <p:spPr>
              <a:xfrm>
                <a:off x="499441" y="1296299"/>
                <a:ext cx="2548560"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1</a:t>
                </a:r>
              </a:p>
            </p:txBody>
          </p:sp>
          <p:grpSp>
            <p:nvGrpSpPr>
              <p:cNvPr id="21" name="Gruppieren 20">
                <a:extLst>
                  <a:ext uri="{FF2B5EF4-FFF2-40B4-BE49-F238E27FC236}">
                    <a16:creationId xmlns:a16="http://schemas.microsoft.com/office/drawing/2014/main" id="{BD5B0999-08F7-C503-5EF1-B524D52DA064}"/>
                  </a:ext>
                </a:extLst>
              </p:cNvPr>
              <p:cNvGrpSpPr>
                <a:grpSpLocks noGrp="1" noUngrp="1" noRot="1" noMove="1" noResize="1"/>
              </p:cNvGrpSpPr>
              <p:nvPr/>
            </p:nvGrpSpPr>
            <p:grpSpPr>
              <a:xfrm>
                <a:off x="499442" y="1571621"/>
                <a:ext cx="2548559" cy="658328"/>
                <a:chOff x="499442" y="1571621"/>
                <a:chExt cx="2548559" cy="658328"/>
              </a:xfrm>
            </p:grpSpPr>
            <p:sp>
              <p:nvSpPr>
                <p:cNvPr id="2" name="Textplatzhalter 2">
                  <a:extLst>
                    <a:ext uri="{FF2B5EF4-FFF2-40B4-BE49-F238E27FC236}">
                      <a16:creationId xmlns:a16="http://schemas.microsoft.com/office/drawing/2014/main" id="{2616F278-A45C-8C0A-5FC7-FF08B1A00DD0}"/>
                    </a:ext>
                  </a:extLst>
                </p:cNvPr>
                <p:cNvSpPr txBox="1">
                  <a:spLocks noGrp="1" noRot="1" noMove="1" noResize="1" noEditPoints="1" noAdjustHandles="1" noChangeArrowheads="1" noChangeShapeType="1"/>
                </p:cNvSpPr>
                <p:nvPr/>
              </p:nvSpPr>
              <p:spPr>
                <a:xfrm>
                  <a:off x="499442" y="1669667"/>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Local</a:t>
                  </a:r>
                  <a:r>
                    <a:rPr lang="de-DE" sz="1050" dirty="0"/>
                    <a:t> </a:t>
                  </a:r>
                  <a:r>
                    <a:rPr lang="de-DE" sz="1050" dirty="0" err="1"/>
                    <a:t>environment</a:t>
                  </a:r>
                  <a:r>
                    <a:rPr lang="de-DE" sz="1050" dirty="0"/>
                    <a:t> </a:t>
                  </a:r>
                  <a:r>
                    <a:rPr lang="de-DE" sz="1050" dirty="0" err="1"/>
                    <a:t>setup</a:t>
                  </a:r>
                  <a:endParaRPr lang="de-DE" sz="1050" dirty="0"/>
                </a:p>
                <a:p>
                  <a:pPr marL="171450" indent="-171450">
                    <a:lnSpc>
                      <a:spcPct val="108000"/>
                    </a:lnSpc>
                    <a:buFont typeface="Arial" panose="020B0604020202020204" pitchFamily="34" charset="0"/>
                    <a:buChar char="•"/>
                  </a:pPr>
                  <a:r>
                    <a:rPr lang="de-DE" sz="1050" dirty="0"/>
                    <a:t>Variables and </a:t>
                  </a:r>
                  <a:r>
                    <a:rPr lang="de-DE" sz="1050" dirty="0" err="1"/>
                    <a:t>data</a:t>
                  </a:r>
                  <a:r>
                    <a:rPr lang="de-DE" sz="1050" dirty="0"/>
                    <a:t> </a:t>
                  </a:r>
                  <a:r>
                    <a:rPr lang="de-DE" sz="1050" dirty="0" err="1"/>
                    <a:t>types</a:t>
                  </a:r>
                  <a:endParaRPr lang="de-DE" sz="1050" dirty="0"/>
                </a:p>
                <a:p>
                  <a:pPr marL="171450" indent="-171450">
                    <a:lnSpc>
                      <a:spcPct val="108000"/>
                    </a:lnSpc>
                    <a:buFont typeface="Arial" panose="020B0604020202020204" pitchFamily="34" charset="0"/>
                    <a:buChar char="•"/>
                  </a:pPr>
                  <a:r>
                    <a:rPr lang="de-DE" sz="1050" dirty="0"/>
                    <a:t>Operators</a:t>
                  </a:r>
                </a:p>
                <a:p>
                  <a:pPr marL="171450" indent="-171450">
                    <a:lnSpc>
                      <a:spcPct val="108000"/>
                    </a:lnSpc>
                    <a:buFont typeface="Arial" panose="020B0604020202020204" pitchFamily="34" charset="0"/>
                    <a:buChar char="•"/>
                  </a:pPr>
                  <a:r>
                    <a:rPr lang="de-DE" sz="1050" dirty="0" err="1"/>
                    <a:t>Controll</a:t>
                  </a:r>
                  <a:r>
                    <a:rPr lang="de-DE" sz="1050" dirty="0"/>
                    <a:t> </a:t>
                  </a:r>
                  <a:r>
                    <a:rPr lang="de-DE" sz="1050" dirty="0" err="1"/>
                    <a:t>structures</a:t>
                  </a:r>
                  <a:endParaRPr lang="de-DE" sz="900" dirty="0"/>
                </a:p>
              </p:txBody>
            </p:sp>
            <p:cxnSp>
              <p:nvCxnSpPr>
                <p:cNvPr id="7" name="Gerader Verbinder 6">
                  <a:extLst>
                    <a:ext uri="{FF2B5EF4-FFF2-40B4-BE49-F238E27FC236}">
                      <a16:creationId xmlns:a16="http://schemas.microsoft.com/office/drawing/2014/main" id="{7BE976B7-4513-045A-211A-CE914019F5AC}"/>
                    </a:ext>
                  </a:extLst>
                </p:cNvPr>
                <p:cNvCxnSpPr>
                  <a:cxnSpLocks noGrp="1" noRot="1" noMove="1" noResize="1" noEditPoints="1" noAdjustHandles="1" noChangeArrowheads="1" noChangeShapeType="1"/>
                </p:cNvCxnSpPr>
                <p:nvPr/>
              </p:nvCxnSpPr>
              <p:spPr>
                <a:xfrm>
                  <a:off x="50800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grpSp>
        <p:sp>
          <p:nvSpPr>
            <p:cNvPr id="11" name="Textplatzhalter 2">
              <a:extLst>
                <a:ext uri="{FF2B5EF4-FFF2-40B4-BE49-F238E27FC236}">
                  <a16:creationId xmlns:a16="http://schemas.microsoft.com/office/drawing/2014/main" id="{42BC3A71-3505-1A16-2412-F44D4245CDA7}"/>
                </a:ext>
              </a:extLst>
            </p:cNvPr>
            <p:cNvSpPr txBox="1">
              <a:spLocks noGrp="1" noRot="1" noMove="1" noResize="1" noEditPoints="1" noAdjustHandles="1" noChangeArrowheads="1" noChangeShapeType="1"/>
            </p:cNvSpPr>
            <p:nvPr/>
          </p:nvSpPr>
          <p:spPr>
            <a:xfrm>
              <a:off x="3381149" y="1296299"/>
              <a:ext cx="2547994"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2</a:t>
              </a:r>
            </a:p>
          </p:txBody>
        </p:sp>
        <p:cxnSp>
          <p:nvCxnSpPr>
            <p:cNvPr id="19" name="Gerader Verbinder 18">
              <a:extLst>
                <a:ext uri="{FF2B5EF4-FFF2-40B4-BE49-F238E27FC236}">
                  <a16:creationId xmlns:a16="http://schemas.microsoft.com/office/drawing/2014/main" id="{254B4F28-125B-DF9B-6549-6673486EEDA8}"/>
                </a:ext>
              </a:extLst>
            </p:cNvPr>
            <p:cNvCxnSpPr>
              <a:cxnSpLocks noGrp="1" noRot="1" noMove="1" noResize="1" noEditPoints="1" noAdjustHandles="1" noChangeArrowheads="1" noChangeShapeType="1"/>
            </p:cNvCxnSpPr>
            <p:nvPr/>
          </p:nvCxnSpPr>
          <p:spPr>
            <a:xfrm>
              <a:off x="3389143"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FAB67A4B-F033-8BA2-F8F4-E2E13BF4886D}"/>
                </a:ext>
              </a:extLst>
            </p:cNvPr>
            <p:cNvCxnSpPr>
              <a:cxnSpLocks noGrp="1" noRot="1" noMove="1" noResize="1" noEditPoints="1" noAdjustHandles="1" noChangeArrowheads="1" noChangeShapeType="1"/>
            </p:cNvCxnSpPr>
            <p:nvPr/>
          </p:nvCxnSpPr>
          <p:spPr>
            <a:xfrm>
              <a:off x="627103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2" name="Gerader Verbinder 61">
              <a:extLst>
                <a:ext uri="{FF2B5EF4-FFF2-40B4-BE49-F238E27FC236}">
                  <a16:creationId xmlns:a16="http://schemas.microsoft.com/office/drawing/2014/main" id="{F8C15E52-2E32-2536-D76D-BECF9928376C}"/>
                </a:ext>
              </a:extLst>
            </p:cNvPr>
            <p:cNvCxnSpPr>
              <a:cxnSpLocks noGrp="1" noRot="1" noMove="1" noResize="1" noEditPoints="1" noAdjustHandles="1" noChangeArrowheads="1" noChangeShapeType="1"/>
            </p:cNvCxnSpPr>
            <p:nvPr/>
          </p:nvCxnSpPr>
          <p:spPr>
            <a:xfrm>
              <a:off x="508000"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2" name="Gerader Verbinder 71">
              <a:extLst>
                <a:ext uri="{FF2B5EF4-FFF2-40B4-BE49-F238E27FC236}">
                  <a16:creationId xmlns:a16="http://schemas.microsoft.com/office/drawing/2014/main" id="{BC9682A5-B2FC-6052-2D9C-845913388940}"/>
                </a:ext>
              </a:extLst>
            </p:cNvPr>
            <p:cNvCxnSpPr>
              <a:cxnSpLocks noGrp="1" noRot="1" noMove="1" noResize="1" noEditPoints="1" noAdjustHandles="1" noChangeArrowheads="1" noChangeShapeType="1"/>
            </p:cNvCxnSpPr>
            <p:nvPr/>
          </p:nvCxnSpPr>
          <p:spPr>
            <a:xfrm>
              <a:off x="508000"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5" name="Gerader Verbinder 74">
              <a:extLst>
                <a:ext uri="{FF2B5EF4-FFF2-40B4-BE49-F238E27FC236}">
                  <a16:creationId xmlns:a16="http://schemas.microsoft.com/office/drawing/2014/main" id="{94E21877-528F-7C06-ABF8-F2EE93245AD4}"/>
                </a:ext>
              </a:extLst>
            </p:cNvPr>
            <p:cNvCxnSpPr>
              <a:cxnSpLocks noGrp="1" noRot="1" noMove="1" noResize="1" noEditPoints="1" noAdjustHandles="1" noChangeArrowheads="1" noChangeShapeType="1"/>
            </p:cNvCxnSpPr>
            <p:nvPr/>
          </p:nvCxnSpPr>
          <p:spPr>
            <a:xfrm>
              <a:off x="3389144"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8" name="Gerader Verbinder 77">
              <a:extLst>
                <a:ext uri="{FF2B5EF4-FFF2-40B4-BE49-F238E27FC236}">
                  <a16:creationId xmlns:a16="http://schemas.microsoft.com/office/drawing/2014/main" id="{D9F98BA0-9D3B-BBF5-CE1C-807A9E494D76}"/>
                </a:ext>
              </a:extLst>
            </p:cNvPr>
            <p:cNvCxnSpPr>
              <a:cxnSpLocks noGrp="1" noRot="1" noMove="1" noResize="1" noEditPoints="1" noAdjustHandles="1" noChangeArrowheads="1" noChangeShapeType="1"/>
            </p:cNvCxnSpPr>
            <p:nvPr/>
          </p:nvCxnSpPr>
          <p:spPr>
            <a:xfrm>
              <a:off x="3389144"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sp>
        <p:nvSpPr>
          <p:cNvPr id="6" name="Textplatzhalter 2">
            <a:extLst>
              <a:ext uri="{FF2B5EF4-FFF2-40B4-BE49-F238E27FC236}">
                <a16:creationId xmlns:a16="http://schemas.microsoft.com/office/drawing/2014/main" id="{D6344456-9E50-BE04-03F3-9B3489350582}"/>
              </a:ext>
            </a:extLst>
          </p:cNvPr>
          <p:cNvSpPr txBox="1"/>
          <p:nvPr/>
        </p:nvSpPr>
        <p:spPr>
          <a:xfrm>
            <a:off x="3389040"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Functions</a:t>
            </a:r>
            <a:endParaRPr lang="de-DE" sz="1050" dirty="0"/>
          </a:p>
          <a:p>
            <a:pPr marL="171450" indent="-171450">
              <a:lnSpc>
                <a:spcPct val="108000"/>
              </a:lnSpc>
              <a:buFont typeface="Arial" panose="020B0604020202020204" pitchFamily="34" charset="0"/>
              <a:buChar char="•"/>
            </a:pPr>
            <a:r>
              <a:rPr lang="de-DE" sz="1050" dirty="0"/>
              <a:t>The ‘</a:t>
            </a:r>
            <a:r>
              <a:rPr lang="de-DE" sz="1050" dirty="0" err="1"/>
              <a:t>this</a:t>
            </a:r>
            <a:r>
              <a:rPr lang="de-DE" sz="1050" dirty="0"/>
              <a:t>‘ </a:t>
            </a:r>
            <a:r>
              <a:rPr lang="de-DE" sz="1050" dirty="0" err="1"/>
              <a:t>keyword</a:t>
            </a:r>
            <a:endParaRPr lang="de-DE" sz="1050" dirty="0"/>
          </a:p>
          <a:p>
            <a:pPr marL="171450" indent="-171450">
              <a:lnSpc>
                <a:spcPct val="108000"/>
              </a:lnSpc>
              <a:buFont typeface="Arial" panose="020B0604020202020204" pitchFamily="34" charset="0"/>
              <a:buChar char="•"/>
            </a:pPr>
            <a:r>
              <a:rPr lang="de-DE" sz="1050" dirty="0"/>
              <a:t>Error </a:t>
            </a:r>
            <a:r>
              <a:rPr lang="de-DE" sz="1050" dirty="0" err="1"/>
              <a:t>handling</a:t>
            </a:r>
            <a:endParaRPr lang="de-DE" sz="1050" dirty="0"/>
          </a:p>
          <a:p>
            <a:pPr marL="171450" indent="-171450">
              <a:lnSpc>
                <a:spcPct val="108000"/>
              </a:lnSpc>
              <a:buFont typeface="Arial" panose="020B0604020202020204" pitchFamily="34" charset="0"/>
              <a:buChar char="•"/>
            </a:pPr>
            <a:r>
              <a:rPr lang="de-DE" sz="1050" dirty="0" err="1"/>
              <a:t>Asynchronous</a:t>
            </a:r>
            <a:r>
              <a:rPr lang="de-DE" sz="1050" dirty="0"/>
              <a:t> </a:t>
            </a:r>
            <a:r>
              <a:rPr lang="de-DE" sz="1050" dirty="0" err="1"/>
              <a:t>programming</a:t>
            </a:r>
            <a:endParaRPr lang="de-DE" sz="1050" dirty="0"/>
          </a:p>
          <a:p>
            <a:pPr marL="423450" lvl="1" indent="-171450">
              <a:lnSpc>
                <a:spcPct val="108000"/>
              </a:lnSpc>
              <a:buFont typeface="Arial" panose="020B0604020202020204" pitchFamily="34" charset="0"/>
              <a:buChar char="•"/>
            </a:pPr>
            <a:r>
              <a:rPr lang="de-DE" sz="900" dirty="0" err="1"/>
              <a:t>Callbacks</a:t>
            </a:r>
            <a:endParaRPr lang="de-DE" sz="900" dirty="0"/>
          </a:p>
          <a:p>
            <a:pPr marL="423450" lvl="1" indent="-171450">
              <a:lnSpc>
                <a:spcPct val="108000"/>
              </a:lnSpc>
              <a:buFont typeface="Arial" panose="020B0604020202020204" pitchFamily="34" charset="0"/>
              <a:buChar char="•"/>
            </a:pPr>
            <a:r>
              <a:rPr lang="de-DE" sz="900" dirty="0" err="1"/>
              <a:t>Promises</a:t>
            </a:r>
            <a:endParaRPr lang="de-DE" sz="900" dirty="0"/>
          </a:p>
          <a:p>
            <a:pPr marL="171450" indent="-171450">
              <a:lnSpc>
                <a:spcPct val="108000"/>
              </a:lnSpc>
              <a:buFont typeface="Arial" panose="020B0604020202020204" pitchFamily="34" charset="0"/>
              <a:buChar char="•"/>
            </a:pPr>
            <a:r>
              <a:rPr lang="de-DE" sz="900" dirty="0" err="1"/>
              <a:t>Fetch</a:t>
            </a:r>
            <a:r>
              <a:rPr lang="de-DE" sz="900" dirty="0"/>
              <a:t> </a:t>
            </a:r>
            <a:r>
              <a:rPr lang="de-DE" sz="900" dirty="0" err="1"/>
              <a:t>api</a:t>
            </a:r>
            <a:endParaRPr lang="de-DE" sz="900" dirty="0"/>
          </a:p>
          <a:p>
            <a:pPr marL="171450" indent="-171450">
              <a:lnSpc>
                <a:spcPct val="108000"/>
              </a:lnSpc>
              <a:buFont typeface="Arial" panose="020B0604020202020204" pitchFamily="34" charset="0"/>
              <a:buChar char="•"/>
            </a:pPr>
            <a:endParaRPr lang="de-DE" sz="1050" dirty="0"/>
          </a:p>
        </p:txBody>
      </p:sp>
      <p:sp>
        <p:nvSpPr>
          <p:cNvPr id="14" name="Textplatzhalter 2">
            <a:extLst>
              <a:ext uri="{FF2B5EF4-FFF2-40B4-BE49-F238E27FC236}">
                <a16:creationId xmlns:a16="http://schemas.microsoft.com/office/drawing/2014/main" id="{3B1C3474-F6F7-9506-FDA1-DA5D076CB306}"/>
              </a:ext>
            </a:extLst>
          </p:cNvPr>
          <p:cNvSpPr txBox="1"/>
          <p:nvPr/>
        </p:nvSpPr>
        <p:spPr>
          <a:xfrm>
            <a:off x="6342007"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Recap</a:t>
            </a:r>
            <a:r>
              <a:rPr lang="de-DE" sz="1050" dirty="0"/>
              <a:t> </a:t>
            </a:r>
            <a:r>
              <a:rPr lang="de-DE" sz="1050" dirty="0" err="1"/>
              <a:t>previous</a:t>
            </a:r>
            <a:r>
              <a:rPr lang="de-DE" sz="1050" dirty="0"/>
              <a:t> </a:t>
            </a:r>
            <a:r>
              <a:rPr lang="de-DE" sz="1050" dirty="0" err="1"/>
              <a:t>topics</a:t>
            </a:r>
            <a:endParaRPr lang="de-DE" sz="1050" dirty="0"/>
          </a:p>
          <a:p>
            <a:pPr marL="171450" indent="-171450">
              <a:lnSpc>
                <a:spcPct val="108000"/>
              </a:lnSpc>
              <a:buFont typeface="Arial" panose="020B0604020202020204" pitchFamily="34" charset="0"/>
              <a:buChar char="•"/>
            </a:pPr>
            <a:r>
              <a:rPr lang="de-DE" sz="1050" dirty="0" err="1"/>
              <a:t>Introduction</a:t>
            </a:r>
            <a:r>
              <a:rPr lang="de-DE" sz="1050" dirty="0"/>
              <a:t> </a:t>
            </a:r>
            <a:r>
              <a:rPr lang="de-DE" sz="1050" dirty="0" err="1"/>
              <a:t>to</a:t>
            </a:r>
            <a:r>
              <a:rPr lang="de-DE" sz="1050" dirty="0"/>
              <a:t> </a:t>
            </a:r>
            <a:r>
              <a:rPr lang="de-DE" sz="1050" dirty="0" err="1"/>
              <a:t>npm</a:t>
            </a:r>
            <a:endParaRPr lang="de-DE" sz="1050" dirty="0"/>
          </a:p>
          <a:p>
            <a:pPr marL="171450" indent="-171450">
              <a:lnSpc>
                <a:spcPct val="108000"/>
              </a:lnSpc>
              <a:buFont typeface="Arial" panose="020B0604020202020204" pitchFamily="34" charset="0"/>
              <a:buChar char="•"/>
            </a:pPr>
            <a:r>
              <a:rPr lang="de-DE" sz="1050" dirty="0" err="1"/>
              <a:t>Node.js</a:t>
            </a:r>
            <a:r>
              <a:rPr lang="de-DE" sz="1050" dirty="0"/>
              <a:t> </a:t>
            </a:r>
            <a:r>
              <a:rPr lang="de-DE" sz="1050" dirty="0" err="1"/>
              <a:t>event</a:t>
            </a:r>
            <a:r>
              <a:rPr lang="de-DE" sz="1050" dirty="0"/>
              <a:t> loop</a:t>
            </a:r>
          </a:p>
        </p:txBody>
      </p:sp>
      <p:cxnSp>
        <p:nvCxnSpPr>
          <p:cNvPr id="29" name="Gerader Verbinder 27">
            <a:extLst>
              <a:ext uri="{FF2B5EF4-FFF2-40B4-BE49-F238E27FC236}">
                <a16:creationId xmlns:a16="http://schemas.microsoft.com/office/drawing/2014/main" id="{D21703DB-1353-6A71-FD5F-06E2A5549844}"/>
              </a:ext>
            </a:extLst>
          </p:cNvPr>
          <p:cNvCxnSpPr/>
          <p:nvPr/>
        </p:nvCxnSpPr>
        <p:spPr>
          <a:xfrm>
            <a:off x="9174162" y="158771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DCE6FA-D16D-E902-5796-3CFB3C1AB78A}"/>
              </a:ext>
            </a:extLst>
          </p:cNvPr>
          <p:cNvSpPr txBox="1"/>
          <p:nvPr/>
        </p:nvSpPr>
        <p:spPr>
          <a:xfrm>
            <a:off x="9680028" y="1765738"/>
            <a:ext cx="0" cy="0"/>
          </a:xfrm>
          <a:prstGeom prst="rect">
            <a:avLst/>
          </a:prstGeom>
          <a:noFill/>
        </p:spPr>
        <p:txBody>
          <a:bodyPr wrap="none" lIns="0" tIns="0" rIns="0" bIns="0" rtlCol="0">
            <a:noAutofit/>
          </a:bodyPr>
          <a:lstStyle/>
          <a:p>
            <a:pPr algn="l"/>
            <a:endParaRPr lang="en-DE" sz="1600" dirty="0" err="1"/>
          </a:p>
        </p:txBody>
      </p:sp>
      <p:sp>
        <p:nvSpPr>
          <p:cNvPr id="37" name="Textplatzhalter 2">
            <a:extLst>
              <a:ext uri="{FF2B5EF4-FFF2-40B4-BE49-F238E27FC236}">
                <a16:creationId xmlns:a16="http://schemas.microsoft.com/office/drawing/2014/main" id="{40F1D230-013D-BCA1-C91E-446BCEF4DA8C}"/>
              </a:ext>
            </a:extLst>
          </p:cNvPr>
          <p:cNvSpPr txBox="1"/>
          <p:nvPr/>
        </p:nvSpPr>
        <p:spPr>
          <a:xfrm>
            <a:off x="9097934" y="1681876"/>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Typescript</a:t>
            </a:r>
            <a:endParaRPr lang="de-DE" sz="1050" dirty="0"/>
          </a:p>
          <a:p>
            <a:pPr marL="171450" indent="-171450">
              <a:lnSpc>
                <a:spcPct val="108000"/>
              </a:lnSpc>
              <a:buFont typeface="Arial" panose="020B0604020202020204" pitchFamily="34" charset="0"/>
              <a:buChar char="•"/>
            </a:pPr>
            <a:r>
              <a:rPr lang="de-DE" sz="1050" dirty="0" err="1"/>
              <a:t>Exercises</a:t>
            </a:r>
            <a:endParaRPr lang="de-DE" sz="1050" dirty="0"/>
          </a:p>
          <a:p>
            <a:pPr marL="171450" indent="-171450">
              <a:lnSpc>
                <a:spcPct val="108000"/>
              </a:lnSpc>
              <a:buFont typeface="Arial" panose="020B0604020202020204" pitchFamily="34" charset="0"/>
              <a:buChar char="•"/>
            </a:pPr>
            <a:r>
              <a:rPr lang="de-DE" sz="1050" dirty="0" err="1"/>
              <a:t>Wrapping</a:t>
            </a:r>
            <a:r>
              <a:rPr lang="de-DE" sz="1050" dirty="0"/>
              <a:t> </a:t>
            </a:r>
            <a:r>
              <a:rPr lang="de-DE" sz="1050" dirty="0" err="1"/>
              <a:t>up</a:t>
            </a:r>
            <a:endParaRPr lang="de-DE" sz="1050" dirty="0"/>
          </a:p>
          <a:p>
            <a:pPr marL="171450" indent="-171450">
              <a:lnSpc>
                <a:spcPct val="108000"/>
              </a:lnSpc>
              <a:buFont typeface="Arial" panose="020B0604020202020204" pitchFamily="34" charset="0"/>
              <a:buChar char="•"/>
            </a:pPr>
            <a:r>
              <a:rPr lang="de-DE" sz="1050" dirty="0"/>
              <a:t>Resources and </a:t>
            </a:r>
            <a:r>
              <a:rPr lang="de-DE" sz="1050" dirty="0" err="1"/>
              <a:t>next</a:t>
            </a:r>
            <a:r>
              <a:rPr lang="de-DE" sz="1050" dirty="0"/>
              <a:t> </a:t>
            </a:r>
            <a:r>
              <a:rPr lang="de-DE" sz="1050" dirty="0" err="1"/>
              <a:t>steps</a:t>
            </a:r>
            <a:endParaRPr lang="de-DE" sz="1050" dirty="0"/>
          </a:p>
        </p:txBody>
      </p:sp>
      <p:cxnSp>
        <p:nvCxnSpPr>
          <p:cNvPr id="38" name="Gerader Verbinder 74">
            <a:extLst>
              <a:ext uri="{FF2B5EF4-FFF2-40B4-BE49-F238E27FC236}">
                <a16:creationId xmlns:a16="http://schemas.microsoft.com/office/drawing/2014/main" id="{278C0502-C5C0-2B80-B122-4CA62B596A2F}"/>
              </a:ext>
            </a:extLst>
          </p:cNvPr>
          <p:cNvCxnSpPr/>
          <p:nvPr/>
        </p:nvCxnSpPr>
        <p:spPr>
          <a:xfrm>
            <a:off x="6281540"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9" name="Gerader Verbinder 74">
            <a:extLst>
              <a:ext uri="{FF2B5EF4-FFF2-40B4-BE49-F238E27FC236}">
                <a16:creationId xmlns:a16="http://schemas.microsoft.com/office/drawing/2014/main" id="{2C56133D-7FC8-0106-28ED-F5CF5BCB2EC3}"/>
              </a:ext>
            </a:extLst>
          </p:cNvPr>
          <p:cNvCxnSpPr/>
          <p:nvPr/>
        </p:nvCxnSpPr>
        <p:spPr>
          <a:xfrm>
            <a:off x="9145692"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pic>
        <p:nvPicPr>
          <p:cNvPr id="1026" name="Picture 2" descr="Understanding require function (Node.js) | by Matias Daniel Torre | Medium">
            <a:extLst>
              <a:ext uri="{FF2B5EF4-FFF2-40B4-BE49-F238E27FC236}">
                <a16:creationId xmlns:a16="http://schemas.microsoft.com/office/drawing/2014/main" id="{65F707B9-7589-45D6-FDC8-FE9738A62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1" y="3226295"/>
            <a:ext cx="591207" cy="59120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CB174B4-DB37-020A-03FD-B65894DB3230}"/>
              </a:ext>
            </a:extLst>
          </p:cNvPr>
          <p:cNvSpPr txBox="1"/>
          <p:nvPr/>
        </p:nvSpPr>
        <p:spPr>
          <a:xfrm>
            <a:off x="1376855" y="4319752"/>
            <a:ext cx="0" cy="0"/>
          </a:xfrm>
          <a:prstGeom prst="rect">
            <a:avLst/>
          </a:prstGeom>
          <a:noFill/>
        </p:spPr>
        <p:txBody>
          <a:bodyPr wrap="none" lIns="0" tIns="0" rIns="0" bIns="0" rtlCol="0">
            <a:noAutofit/>
          </a:bodyPr>
          <a:lstStyle/>
          <a:p>
            <a:pPr algn="l"/>
            <a:endParaRPr lang="en-DE" sz="1600" dirty="0" err="1"/>
          </a:p>
        </p:txBody>
      </p:sp>
      <p:pic>
        <p:nvPicPr>
          <p:cNvPr id="1040" name="Picture 16" descr="Visual Studio Code - YouTube">
            <a:extLst>
              <a:ext uri="{FF2B5EF4-FFF2-40B4-BE49-F238E27FC236}">
                <a16:creationId xmlns:a16="http://schemas.microsoft.com/office/drawing/2014/main" id="{B5ABB2A5-4551-429B-766C-2D2FBDDC1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2769" y="3224233"/>
            <a:ext cx="591208" cy="5912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diagram of a diagram&#10;&#10;Description automatically generated">
            <a:extLst>
              <a:ext uri="{FF2B5EF4-FFF2-40B4-BE49-F238E27FC236}">
                <a16:creationId xmlns:a16="http://schemas.microsoft.com/office/drawing/2014/main" id="{BB084568-35B6-4434-64BC-8D8107629D63}"/>
              </a:ext>
            </a:extLst>
          </p:cNvPr>
          <p:cNvPicPr>
            <a:picLocks noChangeAspect="1"/>
          </p:cNvPicPr>
          <p:nvPr/>
        </p:nvPicPr>
        <p:blipFill>
          <a:blip r:embed="rId5"/>
          <a:stretch>
            <a:fillRect/>
          </a:stretch>
        </p:blipFill>
        <p:spPr>
          <a:xfrm>
            <a:off x="1195948" y="3794606"/>
            <a:ext cx="1116821" cy="1230306"/>
          </a:xfrm>
          <a:prstGeom prst="rect">
            <a:avLst/>
          </a:prstGeom>
        </p:spPr>
      </p:pic>
      <p:pic>
        <p:nvPicPr>
          <p:cNvPr id="55" name="Picture 54" descr="A diagram of a problem&#10;&#10;Description automatically generated">
            <a:extLst>
              <a:ext uri="{FF2B5EF4-FFF2-40B4-BE49-F238E27FC236}">
                <a16:creationId xmlns:a16="http://schemas.microsoft.com/office/drawing/2014/main" id="{46B6B9F8-EB13-46E5-46E4-D4E856519FB1}"/>
              </a:ext>
            </a:extLst>
          </p:cNvPr>
          <p:cNvPicPr>
            <a:picLocks noChangeAspect="1"/>
          </p:cNvPicPr>
          <p:nvPr/>
        </p:nvPicPr>
        <p:blipFill>
          <a:blip r:embed="rId6"/>
          <a:stretch>
            <a:fillRect/>
          </a:stretch>
        </p:blipFill>
        <p:spPr>
          <a:xfrm>
            <a:off x="3732189" y="3301394"/>
            <a:ext cx="1867356" cy="1984985"/>
          </a:xfrm>
          <a:prstGeom prst="rect">
            <a:avLst/>
          </a:prstGeom>
        </p:spPr>
      </p:pic>
      <p:pic>
        <p:nvPicPr>
          <p:cNvPr id="1042" name="Picture 18" descr="What is npm">
            <a:extLst>
              <a:ext uri="{FF2B5EF4-FFF2-40B4-BE49-F238E27FC236}">
                <a16:creationId xmlns:a16="http://schemas.microsoft.com/office/drawing/2014/main" id="{621B5E05-5DEB-6BCF-D96F-D186155BE9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9144" y="3132284"/>
            <a:ext cx="1192238" cy="111647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DA409E1-745C-D845-0F44-99BCA57C9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9477" y="3224233"/>
            <a:ext cx="771985" cy="77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Error handling</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diagram of a computer program&#10;&#10;Description automatically generated">
            <a:extLst>
              <a:ext uri="{FF2B5EF4-FFF2-40B4-BE49-F238E27FC236}">
                <a16:creationId xmlns:a16="http://schemas.microsoft.com/office/drawing/2014/main" id="{133358DD-B1B0-B3C1-CAFE-16867CE8B734}"/>
              </a:ext>
            </a:extLst>
          </p:cNvPr>
          <p:cNvPicPr>
            <a:picLocks noChangeAspect="1"/>
          </p:cNvPicPr>
          <p:nvPr/>
        </p:nvPicPr>
        <p:blipFill>
          <a:blip r:embed="rId2"/>
          <a:stretch>
            <a:fillRect/>
          </a:stretch>
        </p:blipFill>
        <p:spPr>
          <a:xfrm>
            <a:off x="2208599" y="1272209"/>
            <a:ext cx="7772400" cy="4728321"/>
          </a:xfrm>
          <a:prstGeom prst="rect">
            <a:avLst/>
          </a:prstGeom>
        </p:spPr>
      </p:pic>
    </p:spTree>
    <p:extLst>
      <p:ext uri="{BB962C8B-B14F-4D97-AF65-F5344CB8AC3E}">
        <p14:creationId xmlns:p14="http://schemas.microsoft.com/office/powerpoint/2010/main" val="421530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Asynchronous</a:t>
            </a:r>
            <a:r>
              <a:rPr lang="de-DE" sz="4800" dirty="0"/>
              <a:t> </a:t>
            </a:r>
            <a:r>
              <a:rPr lang="de-DE" sz="4800" dirty="0" err="1"/>
              <a:t>programming</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2.4</a:t>
            </a:r>
          </a:p>
        </p:txBody>
      </p:sp>
    </p:spTree>
    <p:extLst>
      <p:ext uri="{BB962C8B-B14F-4D97-AF65-F5344CB8AC3E}">
        <p14:creationId xmlns:p14="http://schemas.microsoft.com/office/powerpoint/2010/main" val="143063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33244" y="1170660"/>
            <a:ext cx="8125513" cy="4945460"/>
          </a:xfrm>
          <a:prstGeom prst="rect">
            <a:avLst/>
          </a:prstGeom>
        </p:spPr>
      </p:pic>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3817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175482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24</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67014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25</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 vs Async vs Parallel</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1" cy="4752047"/>
          </a:xfrm>
          <a:prstGeom prst="rect">
            <a:avLst/>
          </a:prstGeom>
        </p:spPr>
      </p:pic>
    </p:spTree>
    <p:extLst>
      <p:ext uri="{BB962C8B-B14F-4D97-AF65-F5344CB8AC3E}">
        <p14:creationId xmlns:p14="http://schemas.microsoft.com/office/powerpoint/2010/main" val="1773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descr="A cartoon of a person with a computer and a campfire&#10;&#10;Description automatically generated">
            <a:extLst>
              <a:ext uri="{FF2B5EF4-FFF2-40B4-BE49-F238E27FC236}">
                <a16:creationId xmlns:a16="http://schemas.microsoft.com/office/drawing/2014/main" id="{D14F620A-9CA7-6E22-DED5-9B084C729EBD}"/>
              </a:ext>
            </a:extLst>
          </p:cNvPr>
          <p:cNvPicPr>
            <a:picLocks noChangeAspect="1"/>
          </p:cNvPicPr>
          <p:nvPr/>
        </p:nvPicPr>
        <p:blipFill>
          <a:blip r:embed="rId2"/>
          <a:stretch>
            <a:fillRect/>
          </a:stretch>
        </p:blipFill>
        <p:spPr>
          <a:xfrm>
            <a:off x="2208599" y="1063729"/>
            <a:ext cx="7772400" cy="4730542"/>
          </a:xfrm>
          <a:prstGeom prst="rect">
            <a:avLst/>
          </a:prstGeom>
        </p:spPr>
      </p:pic>
    </p:spTree>
    <p:extLst>
      <p:ext uri="{BB962C8B-B14F-4D97-AF65-F5344CB8AC3E}">
        <p14:creationId xmlns:p14="http://schemas.microsoft.com/office/powerpoint/2010/main" val="174968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27</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a:extLst>
              <a:ext uri="{FF2B5EF4-FFF2-40B4-BE49-F238E27FC236}">
                <a16:creationId xmlns:a16="http://schemas.microsoft.com/office/drawing/2014/main" id="{D14F620A-9CA7-6E22-DED5-9B084C729EBD}"/>
              </a:ext>
            </a:extLst>
          </p:cNvPr>
          <p:cNvPicPr>
            <a:picLocks noChangeAspect="1"/>
          </p:cNvPicPr>
          <p:nvPr/>
        </p:nvPicPr>
        <p:blipFill>
          <a:blip r:embed="rId2"/>
          <a:srcRect/>
          <a:stretch/>
        </p:blipFill>
        <p:spPr>
          <a:xfrm>
            <a:off x="2208600" y="1063729"/>
            <a:ext cx="7772398" cy="4730542"/>
          </a:xfrm>
          <a:prstGeom prst="rect">
            <a:avLst/>
          </a:prstGeom>
        </p:spPr>
      </p:pic>
    </p:spTree>
    <p:extLst>
      <p:ext uri="{BB962C8B-B14F-4D97-AF65-F5344CB8AC3E}">
        <p14:creationId xmlns:p14="http://schemas.microsoft.com/office/powerpoint/2010/main" val="47168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60612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Promise.any()</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52459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1</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a:t>Environment </a:t>
            </a:r>
            <a:r>
              <a:rPr lang="de-DE" dirty="0" err="1"/>
              <a:t>setup</a:t>
            </a:r>
            <a:endParaRPr lang="de-DE" dirty="0"/>
          </a:p>
          <a:p>
            <a:r>
              <a:rPr lang="de-DE" dirty="0"/>
              <a:t>Variables and </a:t>
            </a:r>
            <a:r>
              <a:rPr lang="de-DE" dirty="0" err="1"/>
              <a:t>datatypes</a:t>
            </a:r>
            <a:endParaRPr lang="de-DE" dirty="0"/>
          </a:p>
          <a:p>
            <a:r>
              <a:rPr lang="de-DE" dirty="0"/>
              <a:t>Operators</a:t>
            </a:r>
          </a:p>
          <a:p>
            <a:r>
              <a:rPr lang="de-DE" dirty="0"/>
              <a:t>Control </a:t>
            </a:r>
            <a:r>
              <a:rPr lang="de-DE" dirty="0" err="1"/>
              <a:t>structures</a:t>
            </a:r>
            <a:endParaRPr lang="de-DE" dirty="0"/>
          </a:p>
          <a:p>
            <a:r>
              <a:rPr lang="de-DE" dirty="0" err="1"/>
              <a:t>Exercises</a:t>
            </a:r>
            <a:endParaRPr lang="de-DE" dirty="0"/>
          </a:p>
          <a:p>
            <a:r>
              <a:rPr lang="de-DE" dirty="0"/>
              <a:t>Free </a:t>
            </a:r>
            <a:r>
              <a:rPr lang="de-DE" dirty="0" err="1"/>
              <a:t>practice</a:t>
            </a:r>
            <a:endParaRPr lang="de-DE" dirty="0"/>
          </a:p>
          <a:p>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0626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Promise.race()</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0"/>
          </a:xfrm>
          <a:prstGeom prst="rect">
            <a:avLst/>
          </a:prstGeom>
        </p:spPr>
      </p:pic>
    </p:spTree>
    <p:extLst>
      <p:ext uri="{BB962C8B-B14F-4D97-AF65-F5344CB8AC3E}">
        <p14:creationId xmlns:p14="http://schemas.microsoft.com/office/powerpoint/2010/main" val="41567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8" cy="4728320"/>
          </a:xfrm>
          <a:prstGeom prst="rect">
            <a:avLst/>
          </a:prstGeom>
        </p:spPr>
      </p:pic>
    </p:spTree>
    <p:extLst>
      <p:ext uri="{BB962C8B-B14F-4D97-AF65-F5344CB8AC3E}">
        <p14:creationId xmlns:p14="http://schemas.microsoft.com/office/powerpoint/2010/main" val="314000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Fetch</a:t>
            </a:r>
            <a:r>
              <a:rPr lang="de-DE" sz="4800" dirty="0"/>
              <a:t> </a:t>
            </a:r>
            <a:r>
              <a:rPr lang="de-DE" sz="4800" dirty="0" err="1"/>
              <a:t>api</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2.5</a:t>
            </a:r>
          </a:p>
        </p:txBody>
      </p:sp>
    </p:spTree>
    <p:extLst>
      <p:ext uri="{BB962C8B-B14F-4D97-AF65-F5344CB8AC3E}">
        <p14:creationId xmlns:p14="http://schemas.microsoft.com/office/powerpoint/2010/main" val="403937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7" name="Picture 6" descr="A cartoon of a person using a computer&#10;&#10;Description automatically generated">
            <a:extLst>
              <a:ext uri="{FF2B5EF4-FFF2-40B4-BE49-F238E27FC236}">
                <a16:creationId xmlns:a16="http://schemas.microsoft.com/office/drawing/2014/main" id="{58467C25-3F0D-BC32-9C08-DB9977353D71}"/>
              </a:ext>
            </a:extLst>
          </p:cNvPr>
          <p:cNvPicPr>
            <a:picLocks noChangeAspect="1"/>
          </p:cNvPicPr>
          <p:nvPr/>
        </p:nvPicPr>
        <p:blipFill>
          <a:blip r:embed="rId2"/>
          <a:stretch>
            <a:fillRect/>
          </a:stretch>
        </p:blipFill>
        <p:spPr>
          <a:xfrm>
            <a:off x="2208599" y="1135790"/>
            <a:ext cx="7772400" cy="4728321"/>
          </a:xfrm>
          <a:prstGeom prst="rect">
            <a:avLst/>
          </a:prstGeom>
        </p:spPr>
      </p:pic>
    </p:spTree>
    <p:extLst>
      <p:ext uri="{BB962C8B-B14F-4D97-AF65-F5344CB8AC3E}">
        <p14:creationId xmlns:p14="http://schemas.microsoft.com/office/powerpoint/2010/main" val="351070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C65BF-76F2-B148-F33D-3F1E6FA5EC19}"/>
              </a:ext>
            </a:extLst>
          </p:cNvPr>
          <p:cNvSpPr>
            <a:spLocks noGrp="1"/>
          </p:cNvSpPr>
          <p:nvPr>
            <p:ph type="title"/>
          </p:nvPr>
        </p:nvSpPr>
        <p:spPr>
          <a:xfrm>
            <a:off x="4062412" y="989697"/>
            <a:ext cx="7651749" cy="935641"/>
          </a:xfrm>
        </p:spPr>
        <p:txBody>
          <a:bodyPr/>
          <a:lstStyle/>
          <a:p>
            <a:r>
              <a:rPr lang="de-DE" dirty="0"/>
              <a:t>Day 3</a:t>
            </a:r>
          </a:p>
        </p:txBody>
      </p:sp>
      <p:sp>
        <p:nvSpPr>
          <p:cNvPr id="3" name="Textplatzhalter 2">
            <a:extLst>
              <a:ext uri="{FF2B5EF4-FFF2-40B4-BE49-F238E27FC236}">
                <a16:creationId xmlns:a16="http://schemas.microsoft.com/office/drawing/2014/main" id="{D1D0C8DB-3B15-458B-65EA-3C8C34F81136}"/>
              </a:ext>
            </a:extLst>
          </p:cNvPr>
          <p:cNvSpPr>
            <a:spLocks noGrp="1"/>
          </p:cNvSpPr>
          <p:nvPr>
            <p:ph type="body" sz="quarter" idx="12"/>
          </p:nvPr>
        </p:nvSpPr>
        <p:spPr>
          <a:xfrm>
            <a:off x="4062412" y="2041522"/>
            <a:ext cx="6859588" cy="4308478"/>
          </a:xfrm>
        </p:spPr>
        <p:txBody>
          <a:bodyPr/>
          <a:lstStyle/>
          <a:p>
            <a:r>
              <a:rPr lang="de-DE" dirty="0" err="1"/>
              <a:t>Async</a:t>
            </a:r>
            <a:r>
              <a:rPr lang="de-DE" dirty="0"/>
              <a:t> </a:t>
            </a:r>
            <a:r>
              <a:rPr lang="de-DE" dirty="0" err="1"/>
              <a:t>programming</a:t>
            </a:r>
            <a:r>
              <a:rPr lang="de-DE" dirty="0"/>
              <a:t> </a:t>
            </a:r>
            <a:r>
              <a:rPr lang="de-DE" dirty="0" err="1"/>
              <a:t>recap</a:t>
            </a:r>
            <a:endParaRPr lang="de-DE" dirty="0"/>
          </a:p>
          <a:p>
            <a:r>
              <a:rPr lang="de-DE" dirty="0" err="1"/>
              <a:t>Introduction</a:t>
            </a:r>
            <a:r>
              <a:rPr lang="de-DE" dirty="0"/>
              <a:t> </a:t>
            </a:r>
            <a:r>
              <a:rPr lang="de-DE" dirty="0" err="1"/>
              <a:t>to</a:t>
            </a:r>
            <a:r>
              <a:rPr lang="de-DE" dirty="0"/>
              <a:t> </a:t>
            </a:r>
            <a:r>
              <a:rPr lang="de-DE" dirty="0" err="1"/>
              <a:t>npm</a:t>
            </a:r>
            <a:endParaRPr lang="de-DE" dirty="0"/>
          </a:p>
          <a:p>
            <a:r>
              <a:rPr lang="de-DE" dirty="0" err="1"/>
              <a:t>Node.js</a:t>
            </a:r>
            <a:r>
              <a:rPr lang="de-DE" dirty="0"/>
              <a:t> </a:t>
            </a:r>
            <a:r>
              <a:rPr lang="de-DE" dirty="0" err="1"/>
              <a:t>event</a:t>
            </a:r>
            <a:r>
              <a:rPr lang="de-DE" dirty="0"/>
              <a:t> loop</a:t>
            </a:r>
          </a:p>
          <a:p>
            <a:r>
              <a:rPr lang="de-DE" dirty="0" err="1"/>
              <a:t>Exercises</a:t>
            </a:r>
            <a:endParaRPr lang="de-DE" dirty="0"/>
          </a:p>
          <a:p>
            <a:r>
              <a:rPr lang="de-DE" dirty="0"/>
              <a:t>Free </a:t>
            </a:r>
            <a:r>
              <a:rPr lang="de-DE" dirty="0" err="1"/>
              <a:t>practice</a:t>
            </a:r>
            <a:endParaRPr lang="de-DE" dirty="0"/>
          </a:p>
        </p:txBody>
      </p:sp>
      <p:pic>
        <p:nvPicPr>
          <p:cNvPr id="8" name="Bildplatzhalter 7" descr="Ein Bild, das Person, computer, Computer, Im Haus enthält.&#10;&#10;Automatisch generierte Beschreibung">
            <a:extLst>
              <a:ext uri="{FF2B5EF4-FFF2-40B4-BE49-F238E27FC236}">
                <a16:creationId xmlns:a16="http://schemas.microsoft.com/office/drawing/2014/main" id="{CF1E877A-F1E6-69F6-AD39-9DB67562A209}"/>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87143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4</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err="1"/>
              <a:t>Typescript</a:t>
            </a:r>
            <a:endParaRPr lang="de-DE" dirty="0"/>
          </a:p>
          <a:p>
            <a:r>
              <a:rPr lang="de-DE" dirty="0" err="1"/>
              <a:t>Exercises</a:t>
            </a:r>
            <a:endParaRPr lang="de-DE" dirty="0"/>
          </a:p>
          <a:p>
            <a:r>
              <a:rPr lang="de-DE" dirty="0" err="1"/>
              <a:t>Wrapping</a:t>
            </a:r>
            <a:r>
              <a:rPr lang="de-DE" dirty="0"/>
              <a:t> </a:t>
            </a:r>
            <a:r>
              <a:rPr lang="de-DE" dirty="0" err="1"/>
              <a:t>up</a:t>
            </a:r>
            <a:endParaRPr lang="de-DE" dirty="0"/>
          </a:p>
          <a:p>
            <a:r>
              <a:rPr lang="de-DE" dirty="0"/>
              <a:t>Resources and </a:t>
            </a:r>
            <a:r>
              <a:rPr lang="de-DE" dirty="0" err="1"/>
              <a:t>next</a:t>
            </a:r>
            <a:r>
              <a:rPr lang="de-DE" dirty="0"/>
              <a:t> </a:t>
            </a:r>
            <a:r>
              <a:rPr lang="de-DE" dirty="0" err="1"/>
              <a:t>steps</a:t>
            </a:r>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4" name="TextBox 3">
            <a:extLst>
              <a:ext uri="{FF2B5EF4-FFF2-40B4-BE49-F238E27FC236}">
                <a16:creationId xmlns:a16="http://schemas.microsoft.com/office/drawing/2014/main" id="{DF593AF3-2573-5064-D0E6-A3A6138804A5}"/>
              </a:ext>
            </a:extLst>
          </p:cNvPr>
          <p:cNvSpPr txBox="1"/>
          <p:nvPr/>
        </p:nvSpPr>
        <p:spPr>
          <a:xfrm>
            <a:off x="5276193" y="109307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575417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EC5F0F5-698B-68D6-2632-66F3D549726F}"/>
              </a:ext>
            </a:extLst>
          </p:cNvPr>
          <p:cNvSpPr>
            <a:spLocks noGrp="1"/>
          </p:cNvSpPr>
          <p:nvPr>
            <p:ph type="body" sz="quarter" idx="12"/>
          </p:nvPr>
        </p:nvSpPr>
        <p:spPr>
          <a:xfrm>
            <a:off x="6733521" y="4025050"/>
            <a:ext cx="4457528" cy="2215991"/>
          </a:xfrm>
        </p:spPr>
        <p:txBody>
          <a:bodyPr/>
          <a:lstStyle/>
          <a:p>
            <a:r>
              <a:rPr lang="de-DE" dirty="0"/>
              <a:t>Environment </a:t>
            </a:r>
            <a:r>
              <a:rPr lang="de-DE" dirty="0" err="1"/>
              <a:t>setup</a:t>
            </a:r>
            <a:endParaRPr lang="de-DE" dirty="0"/>
          </a:p>
        </p:txBody>
      </p:sp>
      <p:sp>
        <p:nvSpPr>
          <p:cNvPr id="7" name="Textplatzhalter 6">
            <a:extLst>
              <a:ext uri="{FF2B5EF4-FFF2-40B4-BE49-F238E27FC236}">
                <a16:creationId xmlns:a16="http://schemas.microsoft.com/office/drawing/2014/main" id="{9A8AFE75-0E81-612E-28D7-80F779186FC1}"/>
              </a:ext>
            </a:extLst>
          </p:cNvPr>
          <p:cNvSpPr>
            <a:spLocks noGrp="1"/>
          </p:cNvSpPr>
          <p:nvPr>
            <p:ph type="body" sz="quarter" idx="13"/>
          </p:nvPr>
        </p:nvSpPr>
        <p:spPr>
          <a:xfrm>
            <a:off x="6733524" y="3269404"/>
            <a:ext cx="4457525" cy="769763"/>
          </a:xfrm>
        </p:spPr>
        <p:txBody>
          <a:bodyPr/>
          <a:lstStyle/>
          <a:p>
            <a:r>
              <a:rPr lang="de-DE" dirty="0"/>
              <a:t>1.0</a:t>
            </a:r>
          </a:p>
        </p:txBody>
      </p:sp>
    </p:spTree>
    <p:extLst>
      <p:ext uri="{BB962C8B-B14F-4D97-AF65-F5344CB8AC3E}">
        <p14:creationId xmlns:p14="http://schemas.microsoft.com/office/powerpoint/2010/main" val="428109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CA9856-5FAD-79B5-6273-CC62787D2CAC}"/>
              </a:ext>
            </a:extLst>
          </p:cNvPr>
          <p:cNvSpPr>
            <a:spLocks noGrp="1"/>
          </p:cNvSpPr>
          <p:nvPr>
            <p:ph idx="1"/>
          </p:nvPr>
        </p:nvSpPr>
        <p:spPr>
          <a:xfrm>
            <a:off x="475437" y="1345350"/>
            <a:ext cx="11206214" cy="3355964"/>
          </a:xfrm>
        </p:spPr>
        <p:txBody>
          <a:bodyPr/>
          <a:lstStyle/>
          <a:p>
            <a:pPr marL="285750" indent="-285750">
              <a:buFontTx/>
              <a:buChar char="-"/>
            </a:pPr>
            <a:r>
              <a:rPr lang="en-DE" dirty="0"/>
              <a:t>Go to </a:t>
            </a:r>
            <a:r>
              <a:rPr lang="en-GB" dirty="0">
                <a:hlinkClick r:id="rId2"/>
              </a:rPr>
              <a:t>https://github.com/bniculea/javascript-fundamentals</a:t>
            </a:r>
            <a:endParaRPr lang="en-GB" dirty="0"/>
          </a:p>
          <a:p>
            <a:pPr marL="285750" indent="-285750">
              <a:buFontTx/>
              <a:buChar char="-"/>
            </a:pPr>
            <a:r>
              <a:rPr lang="en-GB" dirty="0"/>
              <a:t>Follow the steps from </a:t>
            </a:r>
            <a:r>
              <a:rPr lang="en-GB" dirty="0">
                <a:hlinkClick r:id="rId3"/>
              </a:rPr>
              <a:t>here</a:t>
            </a:r>
            <a:endParaRPr lang="en-GB" dirty="0"/>
          </a:p>
          <a:p>
            <a:pPr marL="285750" indent="-285750">
              <a:buFontTx/>
              <a:buChar char="-"/>
            </a:pPr>
            <a:r>
              <a:rPr lang="en-GB" dirty="0"/>
              <a:t>Run the “hello world” example</a:t>
            </a:r>
          </a:p>
        </p:txBody>
      </p:sp>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5</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en-DE" dirty="0"/>
              <a:t>Environment setup</a:t>
            </a:r>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9882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Variables and </a:t>
            </a:r>
            <a:r>
              <a:rPr lang="de-DE" dirty="0" err="1"/>
              <a:t>datatypes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1.1</a:t>
            </a:r>
          </a:p>
        </p:txBody>
      </p:sp>
    </p:spTree>
    <p:extLst>
      <p:ext uri="{BB962C8B-B14F-4D97-AF65-F5344CB8AC3E}">
        <p14:creationId xmlns:p14="http://schemas.microsoft.com/office/powerpoint/2010/main" val="89217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7</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de-DE" dirty="0"/>
              <a:t>Variables and </a:t>
            </a:r>
            <a:r>
              <a:rPr lang="de-DE" dirty="0" err="1"/>
              <a:t>datatypes</a:t>
            </a:r>
            <a:endParaRPr lang="de-DE" dirty="0"/>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9FC59D43-8D81-AC00-360C-572EE8C67460}"/>
              </a:ext>
            </a:extLst>
          </p:cNvPr>
          <p:cNvPicPr>
            <a:picLocks noChangeAspect="1"/>
          </p:cNvPicPr>
          <p:nvPr/>
        </p:nvPicPr>
        <p:blipFill>
          <a:blip r:embed="rId2"/>
          <a:stretch>
            <a:fillRect/>
          </a:stretch>
        </p:blipFill>
        <p:spPr>
          <a:xfrm>
            <a:off x="2208599" y="1010978"/>
            <a:ext cx="7772400" cy="4703236"/>
          </a:xfrm>
          <a:prstGeom prst="rect">
            <a:avLst/>
          </a:prstGeom>
        </p:spPr>
      </p:pic>
    </p:spTree>
    <p:extLst>
      <p:ext uri="{BB962C8B-B14F-4D97-AF65-F5344CB8AC3E}">
        <p14:creationId xmlns:p14="http://schemas.microsoft.com/office/powerpoint/2010/main" val="419636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Operators</a:t>
            </a:r>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1.2</a:t>
            </a:r>
          </a:p>
          <a:p>
            <a:endParaRPr lang="de-DE" dirty="0"/>
          </a:p>
        </p:txBody>
      </p:sp>
    </p:spTree>
    <p:extLst>
      <p:ext uri="{BB962C8B-B14F-4D97-AF65-F5344CB8AC3E}">
        <p14:creationId xmlns:p14="http://schemas.microsoft.com/office/powerpoint/2010/main" val="318047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Operators</a:t>
            </a:r>
          </a:p>
        </p:txBody>
      </p:sp>
      <p:pic>
        <p:nvPicPr>
          <p:cNvPr id="8" name="Picture 7" descr="A diagram of a company&#10;&#10;Description automatically generated with medium confidence">
            <a:extLst>
              <a:ext uri="{FF2B5EF4-FFF2-40B4-BE49-F238E27FC236}">
                <a16:creationId xmlns:a16="http://schemas.microsoft.com/office/drawing/2014/main" id="{DAE461A6-E90C-C516-6567-CD443B866532}"/>
              </a:ext>
            </a:extLst>
          </p:cNvPr>
          <p:cNvPicPr>
            <a:picLocks noChangeAspect="1"/>
          </p:cNvPicPr>
          <p:nvPr/>
        </p:nvPicPr>
        <p:blipFill>
          <a:blip r:embed="rId2"/>
          <a:stretch>
            <a:fillRect/>
          </a:stretch>
        </p:blipFill>
        <p:spPr>
          <a:xfrm>
            <a:off x="1997834" y="1074655"/>
            <a:ext cx="8173024" cy="4751109"/>
          </a:xfrm>
          <a:prstGeom prst="rect">
            <a:avLst/>
          </a:prstGeom>
        </p:spPr>
      </p:pic>
    </p:spTree>
    <p:extLst>
      <p:ext uri="{BB962C8B-B14F-4D97-AF65-F5344CB8AC3E}">
        <p14:creationId xmlns:p14="http://schemas.microsoft.com/office/powerpoint/2010/main" val="2571855709"/>
      </p:ext>
    </p:extLst>
  </p:cSld>
  <p:clrMapOvr>
    <a:masterClrMapping/>
  </p:clrMapOvr>
</p:sld>
</file>

<file path=ppt/theme/theme1.xml><?xml version="1.0" encoding="utf-8"?>
<a:theme xmlns:a="http://schemas.openxmlformats.org/drawingml/2006/main" name="Haufe Group Master DE">
  <a:themeElements>
    <a:clrScheme name="Haufe Group">
      <a:dk1>
        <a:srgbClr val="001E55"/>
      </a:dk1>
      <a:lt1>
        <a:sysClr val="window" lastClr="FFFFFF"/>
      </a:lt1>
      <a:dk2>
        <a:srgbClr val="D2FF5A"/>
      </a:dk2>
      <a:lt2>
        <a:srgbClr val="002887"/>
      </a:lt2>
      <a:accent1>
        <a:srgbClr val="002887"/>
      </a:accent1>
      <a:accent2>
        <a:srgbClr val="B9BEB4"/>
      </a:accent2>
      <a:accent3>
        <a:srgbClr val="001E55"/>
      </a:accent3>
      <a:accent4>
        <a:srgbClr val="649BE1"/>
      </a:accent4>
      <a:accent5>
        <a:srgbClr val="2D69AF"/>
      </a:accent5>
      <a:accent6>
        <a:srgbClr val="B4D2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25400">
          <a:solidFill>
            <a:schemeClr val="accent3"/>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HG_PowerPoint_Master_lang_DE_Final.potx" id="{BCE8DF79-DF62-437C-9E0F-FFA8B4401027}" vid="{A24EA0E8-1643-48F8-9E7C-E45ADF53CA14}"/>
    </a:ext>
  </a:extLst>
</a:theme>
</file>

<file path=ppt/theme/theme2.xml><?xml version="1.0" encoding="utf-8"?>
<a:theme xmlns:a="http://schemas.openxmlformats.org/drawingml/2006/main" name="Office">
  <a:themeElements>
    <a:clrScheme name="Haufe Group">
      <a:dk1>
        <a:srgbClr val="001E55"/>
      </a:dk1>
      <a:lt1>
        <a:sysClr val="window" lastClr="FFFFFF"/>
      </a:lt1>
      <a:dk2>
        <a:srgbClr val="002887"/>
      </a:dk2>
      <a:lt2>
        <a:srgbClr val="D2FF5A"/>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Haufe Group">
      <a:dk1>
        <a:srgbClr val="001E55"/>
      </a:dk1>
      <a:lt1>
        <a:sysClr val="window" lastClr="FFFFFF"/>
      </a:lt1>
      <a:dk2>
        <a:srgbClr val="002887"/>
      </a:dk2>
      <a:lt2>
        <a:srgbClr val="FFFFFF"/>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E7C7370B77434CB75441DA66D7D6A2" ma:contentTypeVersion="14" ma:contentTypeDescription="Create a new document." ma:contentTypeScope="" ma:versionID="dc532a16e5778b528be02143c670b357">
  <xsd:schema xmlns:xsd="http://www.w3.org/2001/XMLSchema" xmlns:xs="http://www.w3.org/2001/XMLSchema" xmlns:p="http://schemas.microsoft.com/office/2006/metadata/properties" xmlns:ns2="7d653436-47de-4f07-bb61-4d6a3289e1cf" xmlns:ns3="51d770cc-23bf-49b2-bf34-8d7052b16798" targetNamespace="http://schemas.microsoft.com/office/2006/metadata/properties" ma:root="true" ma:fieldsID="9af72cc66822e04c0d604e2454ca0332" ns2:_="" ns3:_="">
    <xsd:import namespace="7d653436-47de-4f07-bb61-4d6a3289e1cf"/>
    <xsd:import namespace="51d770cc-23bf-49b2-bf34-8d7052b1679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653436-47de-4f07-bb61-4d6a3289e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10b91f3-4cae-474f-8494-646efe3ce27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770cc-23bf-49b2-bf34-8d7052b1679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ffe4d1d-e165-402c-a224-673aecf88f71}" ma:internalName="TaxCatchAll" ma:showField="CatchAllData" ma:web="51d770cc-23bf-49b2-bf34-8d7052b16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d653436-47de-4f07-bb61-4d6a3289e1cf">
      <Terms xmlns="http://schemas.microsoft.com/office/infopath/2007/PartnerControls"/>
    </lcf76f155ced4ddcb4097134ff3c332f>
    <TaxCatchAll xmlns="51d770cc-23bf-49b2-bf34-8d7052b1679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99CCFB-FF07-4706-970A-38CCBE983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653436-47de-4f07-bb61-4d6a3289e1cf"/>
    <ds:schemaRef ds:uri="51d770cc-23bf-49b2-bf34-8d7052b16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5C6D7C-5AB6-4B41-8634-71B6E3EA42E1}">
  <ds:schemaRefs>
    <ds:schemaRef ds:uri="http://purl.org/dc/elements/1.1/"/>
    <ds:schemaRef ds:uri="http://schemas.microsoft.com/office/2006/metadata/properties"/>
    <ds:schemaRef ds:uri="http://www.w3.org/XML/1998/namespace"/>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51d770cc-23bf-49b2-bf34-8d7052b16798"/>
    <ds:schemaRef ds:uri="7d653436-47de-4f07-bb61-4d6a3289e1cf"/>
  </ds:schemaRefs>
</ds:datastoreItem>
</file>

<file path=customXml/itemProps3.xml><?xml version="1.0" encoding="utf-8"?>
<ds:datastoreItem xmlns:ds="http://schemas.openxmlformats.org/officeDocument/2006/customXml" ds:itemID="{B48B3C65-E855-43AE-BFB4-DDEAA3FFF0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Haufe Group Master DE</Template>
  <TotalTime>9741</TotalTime>
  <Words>321</Words>
  <Application>Microsoft Macintosh PowerPoint</Application>
  <PresentationFormat>Widescreen</PresentationFormat>
  <Paragraphs>150</Paragraphs>
  <Slides>35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Poppins Light</vt:lpstr>
      <vt:lpstr>Poppins</vt:lpstr>
      <vt:lpstr>Symbol</vt:lpstr>
      <vt:lpstr>Arial</vt:lpstr>
      <vt:lpstr>ES Klarheit Kurrent</vt:lpstr>
      <vt:lpstr>ES Klarheit Kurrent Lt</vt:lpstr>
      <vt:lpstr>Wingdings</vt:lpstr>
      <vt:lpstr>Haufe Group Master DE</vt:lpstr>
      <vt:lpstr>JavaScript fundamentals</vt:lpstr>
      <vt:lpstr>Plan</vt:lpstr>
      <vt:lpstr>Day 1</vt:lpstr>
      <vt:lpstr>PowerPoint Presentation</vt:lpstr>
      <vt:lpstr>Environment setup</vt:lpstr>
      <vt:lpstr>PowerPoint Presentation</vt:lpstr>
      <vt:lpstr>Variables and datatypes</vt:lpstr>
      <vt:lpstr>PowerPoint Presentation</vt:lpstr>
      <vt:lpstr>Operators</vt:lpstr>
      <vt:lpstr>PowerPoint Presentation</vt:lpstr>
      <vt:lpstr>Control structures</vt:lpstr>
      <vt:lpstr>Control structures cont’d</vt:lpstr>
      <vt:lpstr>Control structures cont’d ||</vt:lpstr>
      <vt:lpstr>Day 2</vt:lpstr>
      <vt:lpstr>PowerPoint Presentation</vt:lpstr>
      <vt:lpstr>Functions</vt:lpstr>
      <vt:lpstr>PowerPoint Presentation</vt:lpstr>
      <vt:lpstr>The “this” keyword</vt:lpstr>
      <vt:lpstr>PowerPoint Presentation</vt:lpstr>
      <vt:lpstr>Error handling</vt:lpstr>
      <vt:lpstr>PowerPoint Presentation</vt:lpstr>
      <vt:lpstr>Synchronous programming</vt:lpstr>
      <vt:lpstr>Asynchronous programming</vt:lpstr>
      <vt:lpstr>Asynchronous programming</vt:lpstr>
      <vt:lpstr>Sync vs Async vs Parallel</vt:lpstr>
      <vt:lpstr>Promises</vt:lpstr>
      <vt:lpstr>Promises</vt:lpstr>
      <vt:lpstr>Promise.all()</vt:lpstr>
      <vt:lpstr>Promise.any()</vt:lpstr>
      <vt:lpstr>Promise.race()</vt:lpstr>
      <vt:lpstr>Promise.allSettled()</vt:lpstr>
      <vt:lpstr>PowerPoint Presentation</vt:lpstr>
      <vt:lpstr>Promise.allSettled()</vt:lpstr>
      <vt:lpstr>Day 3</vt:lpstr>
      <vt:lpstr>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Niculeasa, Bogdan-Constantin</dc:creator>
  <cp:lastModifiedBy>Niculeasa, Bogdan-Constantin</cp:lastModifiedBy>
  <cp:revision>9</cp:revision>
  <dcterms:created xsi:type="dcterms:W3CDTF">2024-08-04T08:49:49Z</dcterms:created>
  <dcterms:modified xsi:type="dcterms:W3CDTF">2024-08-13T05:25:48Z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0x010100B3E7C7370B77434CB75441DA66D7D6A2</vt:lpwstr>
  </property>
  <property fmtid="{D5CDD505-2E9C-101B-9397-08002B2CF9AE}" pid="3" name="MediaServiceImageTags">
    <vt:lpwstr/>
  </property>
</Properties>
</file>